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74" r:id="rId2"/>
    <p:sldId id="258" r:id="rId3"/>
    <p:sldId id="264" r:id="rId4"/>
    <p:sldId id="270" r:id="rId5"/>
    <p:sldId id="269" r:id="rId6"/>
    <p:sldId id="268" r:id="rId7"/>
    <p:sldId id="267" r:id="rId8"/>
    <p:sldId id="271" r:id="rId9"/>
    <p:sldId id="266" r:id="rId10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95" d="100"/>
          <a:sy n="95" d="100"/>
        </p:scale>
        <p:origin x="206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FA513-D783-401D-9CB1-02DB9CE18D14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2CB3E0-B230-4923-9391-13BAD6B692D0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just"/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Мультимедиа - бұл бірден бірнеше арналарға әсер ететін кез-келген жүйе: бейне, аудио, мәтін, сонымен қатар көбінесе интерактивті өзара әрекеттесуге мүмкіндік береді, мысалы, ойын немесе оқу барысында.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1F4D6-9E78-42E4-A97B-F2BF66803694}" type="parTrans" cxnId="{BD733B28-B5FE-4343-BD0C-E635D475C685}">
      <dgm:prSet/>
      <dgm:spPr/>
      <dgm:t>
        <a:bodyPr/>
        <a:lstStyle/>
        <a:p>
          <a:endParaRPr lang="ru-RU"/>
        </a:p>
      </dgm:t>
    </dgm:pt>
    <dgm:pt modelId="{63C5EEF8-04F2-4A4F-A39D-19FAD2D07E3D}" type="sibTrans" cxnId="{BD733B28-B5FE-4343-BD0C-E635D475C685}">
      <dgm:prSet/>
      <dgm:spPr/>
      <dgm:t>
        <a:bodyPr/>
        <a:lstStyle/>
        <a:p>
          <a:endParaRPr lang="ru-RU"/>
        </a:p>
      </dgm:t>
    </dgm:pt>
    <dgm:pt modelId="{0797BB28-E392-433A-BAEA-0E845E2F5D46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just"/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Мультимедияның неғұрлым дамыған деңгейі - бұл ақпаратты таратып қана қоймай, оны орталықтан басқара алатын ақылды жүйелер. Мысалы, мұндай жүйені оқиға басталғанға дейін белгілі бір уақыт бұрын орнатуға болады.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613F3-D84E-4F1A-AB67-356A494C8E63}" type="parTrans" cxnId="{84765F25-0A45-4F8A-8E36-9F7DAB78E67E}">
      <dgm:prSet/>
      <dgm:spPr/>
      <dgm:t>
        <a:bodyPr/>
        <a:lstStyle/>
        <a:p>
          <a:endParaRPr lang="ru-RU"/>
        </a:p>
      </dgm:t>
    </dgm:pt>
    <dgm:pt modelId="{5D41FB4E-40C3-44A2-8259-C195EB23564A}" type="sibTrans" cxnId="{84765F25-0A45-4F8A-8E36-9F7DAB78E67E}">
      <dgm:prSet/>
      <dgm:spPr/>
      <dgm:t>
        <a:bodyPr/>
        <a:lstStyle/>
        <a:p>
          <a:endParaRPr lang="ru-RU"/>
        </a:p>
      </dgm:t>
    </dgm:pt>
    <dgm:pt modelId="{FAD6C324-9088-4968-9CFE-430F994A9D6E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just"/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Сонымен қатар, ол қателерді тексереді және ойнату тізбегін «біледі». Мұндай жүйелер пошта сервисіндегі іс-шаралар кестесімен синхрондалуы мүмкін.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34729-9D62-4840-8682-6E00AC52F690}" type="parTrans" cxnId="{7CE63099-2EE0-4730-AB3A-BA59EB88150A}">
      <dgm:prSet/>
      <dgm:spPr/>
      <dgm:t>
        <a:bodyPr/>
        <a:lstStyle/>
        <a:p>
          <a:endParaRPr lang="ru-RU"/>
        </a:p>
      </dgm:t>
    </dgm:pt>
    <dgm:pt modelId="{2C60FA0D-1A79-4DD9-9CC8-7E1193FDDBEF}" type="sibTrans" cxnId="{7CE63099-2EE0-4730-AB3A-BA59EB88150A}">
      <dgm:prSet/>
      <dgm:spPr/>
      <dgm:t>
        <a:bodyPr/>
        <a:lstStyle/>
        <a:p>
          <a:endParaRPr lang="ru-RU"/>
        </a:p>
      </dgm:t>
    </dgm:pt>
    <dgm:pt modelId="{CCF2E61D-2133-40CB-A65D-321982D4A945}" type="pres">
      <dgm:prSet presAssocID="{BE2FA513-D783-401D-9CB1-02DB9CE18D14}" presName="outerComposite" presStyleCnt="0">
        <dgm:presLayoutVars>
          <dgm:chMax val="5"/>
          <dgm:dir/>
          <dgm:resizeHandles val="exact"/>
        </dgm:presLayoutVars>
      </dgm:prSet>
      <dgm:spPr/>
    </dgm:pt>
    <dgm:pt modelId="{8C4A9287-1BB2-4750-A824-EA4FA8D44E57}" type="pres">
      <dgm:prSet presAssocID="{BE2FA513-D783-401D-9CB1-02DB9CE18D14}" presName="dummyMaxCanvas" presStyleCnt="0">
        <dgm:presLayoutVars/>
      </dgm:prSet>
      <dgm:spPr/>
    </dgm:pt>
    <dgm:pt modelId="{83D2A271-F976-4CCD-B851-DF3655570055}" type="pres">
      <dgm:prSet presAssocID="{BE2FA513-D783-401D-9CB1-02DB9CE18D14}" presName="ThreeNodes_1" presStyleLbl="node1" presStyleIdx="0" presStyleCnt="3">
        <dgm:presLayoutVars>
          <dgm:bulletEnabled val="1"/>
        </dgm:presLayoutVars>
      </dgm:prSet>
      <dgm:spPr/>
    </dgm:pt>
    <dgm:pt modelId="{DE2E29B7-C4BB-4AE3-A6A8-A60D59269F59}" type="pres">
      <dgm:prSet presAssocID="{BE2FA513-D783-401D-9CB1-02DB9CE18D14}" presName="ThreeNodes_2" presStyleLbl="node1" presStyleIdx="1" presStyleCnt="3">
        <dgm:presLayoutVars>
          <dgm:bulletEnabled val="1"/>
        </dgm:presLayoutVars>
      </dgm:prSet>
      <dgm:spPr/>
    </dgm:pt>
    <dgm:pt modelId="{966F997D-6C1F-4019-B048-251CDC547212}" type="pres">
      <dgm:prSet presAssocID="{BE2FA513-D783-401D-9CB1-02DB9CE18D14}" presName="ThreeNodes_3" presStyleLbl="node1" presStyleIdx="2" presStyleCnt="3">
        <dgm:presLayoutVars>
          <dgm:bulletEnabled val="1"/>
        </dgm:presLayoutVars>
      </dgm:prSet>
      <dgm:spPr/>
    </dgm:pt>
    <dgm:pt modelId="{B9E0D1C2-2BFF-428D-A932-CD160AAAFAF0}" type="pres">
      <dgm:prSet presAssocID="{BE2FA513-D783-401D-9CB1-02DB9CE18D14}" presName="ThreeConn_1-2" presStyleLbl="fgAccFollowNode1" presStyleIdx="0" presStyleCnt="2">
        <dgm:presLayoutVars>
          <dgm:bulletEnabled val="1"/>
        </dgm:presLayoutVars>
      </dgm:prSet>
      <dgm:spPr/>
    </dgm:pt>
    <dgm:pt modelId="{6C0BB11A-2F2E-4C36-8F72-14EB30D1427B}" type="pres">
      <dgm:prSet presAssocID="{BE2FA513-D783-401D-9CB1-02DB9CE18D14}" presName="ThreeConn_2-3" presStyleLbl="fgAccFollowNode1" presStyleIdx="1" presStyleCnt="2">
        <dgm:presLayoutVars>
          <dgm:bulletEnabled val="1"/>
        </dgm:presLayoutVars>
      </dgm:prSet>
      <dgm:spPr/>
    </dgm:pt>
    <dgm:pt modelId="{90555245-8DDE-46ED-9A3B-780942925ED1}" type="pres">
      <dgm:prSet presAssocID="{BE2FA513-D783-401D-9CB1-02DB9CE18D14}" presName="ThreeNodes_1_text" presStyleLbl="node1" presStyleIdx="2" presStyleCnt="3">
        <dgm:presLayoutVars>
          <dgm:bulletEnabled val="1"/>
        </dgm:presLayoutVars>
      </dgm:prSet>
      <dgm:spPr/>
    </dgm:pt>
    <dgm:pt modelId="{0A888CEC-0E2C-4498-8909-851972126134}" type="pres">
      <dgm:prSet presAssocID="{BE2FA513-D783-401D-9CB1-02DB9CE18D14}" presName="ThreeNodes_2_text" presStyleLbl="node1" presStyleIdx="2" presStyleCnt="3">
        <dgm:presLayoutVars>
          <dgm:bulletEnabled val="1"/>
        </dgm:presLayoutVars>
      </dgm:prSet>
      <dgm:spPr/>
    </dgm:pt>
    <dgm:pt modelId="{19C4AEAF-DF63-4443-9B1C-565B81242BC7}" type="pres">
      <dgm:prSet presAssocID="{BE2FA513-D783-401D-9CB1-02DB9CE18D1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4765F25-0A45-4F8A-8E36-9F7DAB78E67E}" srcId="{BE2FA513-D783-401D-9CB1-02DB9CE18D14}" destId="{0797BB28-E392-433A-BAEA-0E845E2F5D46}" srcOrd="1" destOrd="0" parTransId="{37E613F3-D84E-4F1A-AB67-356A494C8E63}" sibTransId="{5D41FB4E-40C3-44A2-8259-C195EB23564A}"/>
    <dgm:cxn modelId="{BD733B28-B5FE-4343-BD0C-E635D475C685}" srcId="{BE2FA513-D783-401D-9CB1-02DB9CE18D14}" destId="{7E2CB3E0-B230-4923-9391-13BAD6B692D0}" srcOrd="0" destOrd="0" parTransId="{5ED1F4D6-9E78-42E4-A97B-F2BF66803694}" sibTransId="{63C5EEF8-04F2-4A4F-A39D-19FAD2D07E3D}"/>
    <dgm:cxn modelId="{FA28007C-9179-4540-A599-AECFEF4FD996}" type="presOf" srcId="{7E2CB3E0-B230-4923-9391-13BAD6B692D0}" destId="{83D2A271-F976-4CCD-B851-DF3655570055}" srcOrd="0" destOrd="0" presId="urn:microsoft.com/office/officeart/2005/8/layout/vProcess5"/>
    <dgm:cxn modelId="{DC767793-02F7-4675-96E6-C701E722337D}" type="presOf" srcId="{FAD6C324-9088-4968-9CFE-430F994A9D6E}" destId="{19C4AEAF-DF63-4443-9B1C-565B81242BC7}" srcOrd="1" destOrd="0" presId="urn:microsoft.com/office/officeart/2005/8/layout/vProcess5"/>
    <dgm:cxn modelId="{3CD89498-D73D-4925-A653-0AFAA9CC93C2}" type="presOf" srcId="{7E2CB3E0-B230-4923-9391-13BAD6B692D0}" destId="{90555245-8DDE-46ED-9A3B-780942925ED1}" srcOrd="1" destOrd="0" presId="urn:microsoft.com/office/officeart/2005/8/layout/vProcess5"/>
    <dgm:cxn modelId="{7CE63099-2EE0-4730-AB3A-BA59EB88150A}" srcId="{BE2FA513-D783-401D-9CB1-02DB9CE18D14}" destId="{FAD6C324-9088-4968-9CFE-430F994A9D6E}" srcOrd="2" destOrd="0" parTransId="{B5A34729-9D62-4840-8682-6E00AC52F690}" sibTransId="{2C60FA0D-1A79-4DD9-9CC8-7E1193FDDBEF}"/>
    <dgm:cxn modelId="{CBEB29B0-4403-45BD-9FF8-D9B6C84CF4D1}" type="presOf" srcId="{0797BB28-E392-433A-BAEA-0E845E2F5D46}" destId="{DE2E29B7-C4BB-4AE3-A6A8-A60D59269F59}" srcOrd="0" destOrd="0" presId="urn:microsoft.com/office/officeart/2005/8/layout/vProcess5"/>
    <dgm:cxn modelId="{2D15BFBD-01AF-4494-9A12-E08B80283AD1}" type="presOf" srcId="{0797BB28-E392-433A-BAEA-0E845E2F5D46}" destId="{0A888CEC-0E2C-4498-8909-851972126134}" srcOrd="1" destOrd="0" presId="urn:microsoft.com/office/officeart/2005/8/layout/vProcess5"/>
    <dgm:cxn modelId="{248C75D7-A540-49C1-BC8F-829D85BC9FE9}" type="presOf" srcId="{FAD6C324-9088-4968-9CFE-430F994A9D6E}" destId="{966F997D-6C1F-4019-B048-251CDC547212}" srcOrd="0" destOrd="0" presId="urn:microsoft.com/office/officeart/2005/8/layout/vProcess5"/>
    <dgm:cxn modelId="{C6DC1EDA-E054-4F3F-8752-77F58BD3E938}" type="presOf" srcId="{5D41FB4E-40C3-44A2-8259-C195EB23564A}" destId="{6C0BB11A-2F2E-4C36-8F72-14EB30D1427B}" srcOrd="0" destOrd="0" presId="urn:microsoft.com/office/officeart/2005/8/layout/vProcess5"/>
    <dgm:cxn modelId="{0D17D3E0-F3F6-44FA-9612-B81EBD2DDCBB}" type="presOf" srcId="{63C5EEF8-04F2-4A4F-A39D-19FAD2D07E3D}" destId="{B9E0D1C2-2BFF-428D-A932-CD160AAAFAF0}" srcOrd="0" destOrd="0" presId="urn:microsoft.com/office/officeart/2005/8/layout/vProcess5"/>
    <dgm:cxn modelId="{0960BCED-6CC3-4C44-915D-D5B09A7024BA}" type="presOf" srcId="{BE2FA513-D783-401D-9CB1-02DB9CE18D14}" destId="{CCF2E61D-2133-40CB-A65D-321982D4A945}" srcOrd="0" destOrd="0" presId="urn:microsoft.com/office/officeart/2005/8/layout/vProcess5"/>
    <dgm:cxn modelId="{02FEA161-4919-4EC2-9FA0-03E5DEB8A268}" type="presParOf" srcId="{CCF2E61D-2133-40CB-A65D-321982D4A945}" destId="{8C4A9287-1BB2-4750-A824-EA4FA8D44E57}" srcOrd="0" destOrd="0" presId="urn:microsoft.com/office/officeart/2005/8/layout/vProcess5"/>
    <dgm:cxn modelId="{21AC8017-00EA-4964-9D72-952ADD8FD3B7}" type="presParOf" srcId="{CCF2E61D-2133-40CB-A65D-321982D4A945}" destId="{83D2A271-F976-4CCD-B851-DF3655570055}" srcOrd="1" destOrd="0" presId="urn:microsoft.com/office/officeart/2005/8/layout/vProcess5"/>
    <dgm:cxn modelId="{77396445-B4F3-4BD2-875B-50EFA3F377F1}" type="presParOf" srcId="{CCF2E61D-2133-40CB-A65D-321982D4A945}" destId="{DE2E29B7-C4BB-4AE3-A6A8-A60D59269F59}" srcOrd="2" destOrd="0" presId="urn:microsoft.com/office/officeart/2005/8/layout/vProcess5"/>
    <dgm:cxn modelId="{8449E42C-E665-44CA-8CFB-9175F78E2A7E}" type="presParOf" srcId="{CCF2E61D-2133-40CB-A65D-321982D4A945}" destId="{966F997D-6C1F-4019-B048-251CDC547212}" srcOrd="3" destOrd="0" presId="urn:microsoft.com/office/officeart/2005/8/layout/vProcess5"/>
    <dgm:cxn modelId="{570072CD-5AEA-44B8-9A10-BB8237D5B544}" type="presParOf" srcId="{CCF2E61D-2133-40CB-A65D-321982D4A945}" destId="{B9E0D1C2-2BFF-428D-A932-CD160AAAFAF0}" srcOrd="4" destOrd="0" presId="urn:microsoft.com/office/officeart/2005/8/layout/vProcess5"/>
    <dgm:cxn modelId="{4963E8B0-FBBD-4E81-9472-5FBDE867DD45}" type="presParOf" srcId="{CCF2E61D-2133-40CB-A65D-321982D4A945}" destId="{6C0BB11A-2F2E-4C36-8F72-14EB30D1427B}" srcOrd="5" destOrd="0" presId="urn:microsoft.com/office/officeart/2005/8/layout/vProcess5"/>
    <dgm:cxn modelId="{93BA0AE9-3CF7-4C8B-A667-6BCF7E2662CD}" type="presParOf" srcId="{CCF2E61D-2133-40CB-A65D-321982D4A945}" destId="{90555245-8DDE-46ED-9A3B-780942925ED1}" srcOrd="6" destOrd="0" presId="urn:microsoft.com/office/officeart/2005/8/layout/vProcess5"/>
    <dgm:cxn modelId="{9FB755BD-EB09-4C49-9FBA-640E8F577E8B}" type="presParOf" srcId="{CCF2E61D-2133-40CB-A65D-321982D4A945}" destId="{0A888CEC-0E2C-4498-8909-851972126134}" srcOrd="7" destOrd="0" presId="urn:microsoft.com/office/officeart/2005/8/layout/vProcess5"/>
    <dgm:cxn modelId="{68EDC5F9-6C62-432D-B317-CB6743759446}" type="presParOf" srcId="{CCF2E61D-2133-40CB-A65D-321982D4A945}" destId="{19C4AEAF-DF63-4443-9B1C-565B81242B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0CB5F-ABCC-49BB-92FB-1CA7D221EB31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E463C2-E29B-4A21-B384-E17C10F79695}">
      <dgm:prSet phldrT="[Текст]"/>
      <dgm:spPr/>
      <dgm:t>
        <a:bodyPr/>
        <a:lstStyle/>
        <a:p>
          <a:endParaRPr lang="ru-RU" dirty="0"/>
        </a:p>
      </dgm:t>
    </dgm:pt>
    <dgm:pt modelId="{5E00A7FB-DD05-4069-A395-E92D91015E84}" type="parTrans" cxnId="{21B67FD7-0F6B-46B6-AF1C-2852BCF6BEC8}">
      <dgm:prSet/>
      <dgm:spPr/>
      <dgm:t>
        <a:bodyPr/>
        <a:lstStyle/>
        <a:p>
          <a:endParaRPr lang="ru-RU"/>
        </a:p>
      </dgm:t>
    </dgm:pt>
    <dgm:pt modelId="{BA9CC8EA-5B1B-4047-B7E1-6332E4094719}" type="sibTrans" cxnId="{21B67FD7-0F6B-46B6-AF1C-2852BCF6BEC8}">
      <dgm:prSet/>
      <dgm:spPr/>
      <dgm:t>
        <a:bodyPr/>
        <a:lstStyle/>
        <a:p>
          <a:endParaRPr lang="ru-RU"/>
        </a:p>
      </dgm:t>
    </dgm:pt>
    <dgm:pt modelId="{1A526748-504A-4E33-8525-8AF92623EF5E}">
      <dgm:prSet phldrT="[Текст]"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Зияткерлік мультимедиа «барлық кеңістікті» қамтуға, оған шектеулі қолжетімділікті, бейнебақылауды, өртке қарсы датчиктерді іске қосуды және хабарландыруды қамтамасыз етуге қабілетті, яғни бірден бірнеше бағытта жұмыс істейді.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544AD-EB0C-4A9F-B0B9-0359092D91C2}" type="parTrans" cxnId="{5DD13766-6A30-4F5C-ACFA-1FCD8D278297}">
      <dgm:prSet/>
      <dgm:spPr/>
      <dgm:t>
        <a:bodyPr/>
        <a:lstStyle/>
        <a:p>
          <a:endParaRPr lang="ru-RU"/>
        </a:p>
      </dgm:t>
    </dgm:pt>
    <dgm:pt modelId="{26EB23DF-EC97-49B8-A73A-3BC3FD565FCC}" type="sibTrans" cxnId="{5DD13766-6A30-4F5C-ACFA-1FCD8D278297}">
      <dgm:prSet/>
      <dgm:spPr/>
      <dgm:t>
        <a:bodyPr/>
        <a:lstStyle/>
        <a:p>
          <a:endParaRPr lang="ru-RU"/>
        </a:p>
      </dgm:t>
    </dgm:pt>
    <dgm:pt modelId="{02849D29-E4D2-495F-BEBA-A375AA63A74B}">
      <dgm:prSet phldrT="[Текст]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93C4F-027C-4815-B08A-5941E4DC2B5D}" type="parTrans" cxnId="{D146CB1A-4A37-471D-A84D-658443758563}">
      <dgm:prSet/>
      <dgm:spPr/>
      <dgm:t>
        <a:bodyPr/>
        <a:lstStyle/>
        <a:p>
          <a:endParaRPr lang="ru-RU"/>
        </a:p>
      </dgm:t>
    </dgm:pt>
    <dgm:pt modelId="{9D3B056C-E6E0-429B-85EC-5ADD3B588544}" type="sibTrans" cxnId="{D146CB1A-4A37-471D-A84D-658443758563}">
      <dgm:prSet/>
      <dgm:spPr/>
      <dgm:t>
        <a:bodyPr/>
        <a:lstStyle/>
        <a:p>
          <a:endParaRPr lang="ru-RU"/>
        </a:p>
      </dgm:t>
    </dgm:pt>
    <dgm:pt modelId="{FBA265C7-AEAB-48A1-BAB9-98B9D659F6F5}">
      <dgm:prSet phldrT="[Текст]"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Сонымен, зияткерлік медиа жүйелердің басты міндеті - біздің өмірімізді жеңілдету, қажетті процестерді неғұрлым функционалды ету, оларды оңтайландыру, осылайша уақыт пен қаржылық шығындарды азайту.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C2D8F-EE14-4B61-BB87-6263C79CBA4C}" type="parTrans" cxnId="{98C95B5D-2ED4-441C-8944-2D84C83B843D}">
      <dgm:prSet/>
      <dgm:spPr/>
      <dgm:t>
        <a:bodyPr/>
        <a:lstStyle/>
        <a:p>
          <a:endParaRPr lang="ru-RU"/>
        </a:p>
      </dgm:t>
    </dgm:pt>
    <dgm:pt modelId="{6CE2FF8B-44C9-45F1-8428-B4FAA9F78B7E}" type="sibTrans" cxnId="{98C95B5D-2ED4-441C-8944-2D84C83B843D}">
      <dgm:prSet/>
      <dgm:spPr/>
      <dgm:t>
        <a:bodyPr/>
        <a:lstStyle/>
        <a:p>
          <a:endParaRPr lang="ru-RU"/>
        </a:p>
      </dgm:t>
    </dgm:pt>
    <dgm:pt modelId="{BB1F3F7B-8A41-4770-80B5-E84AF6F3C520}">
      <dgm:prSet phldrT="[Текст]"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Интеллектуалды жүйелерді кез-келген салада қолдануға болады. Бүгінде олар Еуропаның барлық елдерінде және АҚШ-та белсенді қолданылады, біртіндеп Қазақстанды да жаулап алуда.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52533-CC55-4739-9932-0610DBC1ED5D}" type="parTrans" cxnId="{79F33E84-170E-4F3F-8C75-2D0A82AD2235}">
      <dgm:prSet/>
      <dgm:spPr/>
      <dgm:t>
        <a:bodyPr/>
        <a:lstStyle/>
        <a:p>
          <a:endParaRPr lang="ru-RU"/>
        </a:p>
      </dgm:t>
    </dgm:pt>
    <dgm:pt modelId="{027D8B6E-E52F-4FE9-AD7B-0861DA25320B}" type="sibTrans" cxnId="{79F33E84-170E-4F3F-8C75-2D0A82AD2235}">
      <dgm:prSet/>
      <dgm:spPr/>
      <dgm:t>
        <a:bodyPr/>
        <a:lstStyle/>
        <a:p>
          <a:endParaRPr lang="ru-RU"/>
        </a:p>
      </dgm:t>
    </dgm:pt>
    <dgm:pt modelId="{F0FEE9B6-31FE-410C-AD7C-215F8041C0F9}">
      <dgm:prSet phldrT="[Текст]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D5E47-5A7D-4D14-820D-989E321741F8}" type="parTrans" cxnId="{CDC65E09-03CC-4861-97E2-F5E9F285F82E}">
      <dgm:prSet/>
      <dgm:spPr/>
      <dgm:t>
        <a:bodyPr/>
        <a:lstStyle/>
        <a:p>
          <a:endParaRPr lang="ru-RU"/>
        </a:p>
      </dgm:t>
    </dgm:pt>
    <dgm:pt modelId="{1E1663D3-FB47-4840-8B31-AB6155C87E3C}" type="sibTrans" cxnId="{CDC65E09-03CC-4861-97E2-F5E9F285F82E}">
      <dgm:prSet/>
      <dgm:spPr/>
      <dgm:t>
        <a:bodyPr/>
        <a:lstStyle/>
        <a:p>
          <a:endParaRPr lang="ru-RU"/>
        </a:p>
      </dgm:t>
    </dgm:pt>
    <dgm:pt modelId="{D8264B36-4E0B-4293-9EA7-2C3A85F691E4}" type="pres">
      <dgm:prSet presAssocID="{8EC0CB5F-ABCC-49BB-92FB-1CA7D221EB31}" presName="linearFlow" presStyleCnt="0">
        <dgm:presLayoutVars>
          <dgm:dir/>
          <dgm:animLvl val="lvl"/>
          <dgm:resizeHandles val="exact"/>
        </dgm:presLayoutVars>
      </dgm:prSet>
      <dgm:spPr/>
    </dgm:pt>
    <dgm:pt modelId="{0AC2B733-25B2-48BA-95EE-7E0ED59C62F8}" type="pres">
      <dgm:prSet presAssocID="{EEE463C2-E29B-4A21-B384-E17C10F79695}" presName="composite" presStyleCnt="0"/>
      <dgm:spPr/>
    </dgm:pt>
    <dgm:pt modelId="{7C0FC80D-3100-4010-B655-B3A9EA7CDDAB}" type="pres">
      <dgm:prSet presAssocID="{EEE463C2-E29B-4A21-B384-E17C10F7969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B57C507-5DB4-49EC-94C2-14DBA65CC091}" type="pres">
      <dgm:prSet presAssocID="{EEE463C2-E29B-4A21-B384-E17C10F79695}" presName="descendantText" presStyleLbl="alignAcc1" presStyleIdx="0" presStyleCnt="3">
        <dgm:presLayoutVars>
          <dgm:bulletEnabled val="1"/>
        </dgm:presLayoutVars>
      </dgm:prSet>
      <dgm:spPr/>
    </dgm:pt>
    <dgm:pt modelId="{3C3953F3-9ECA-4BF2-8082-4F42F9E7E4C0}" type="pres">
      <dgm:prSet presAssocID="{BA9CC8EA-5B1B-4047-B7E1-6332E4094719}" presName="sp" presStyleCnt="0"/>
      <dgm:spPr/>
    </dgm:pt>
    <dgm:pt modelId="{80931836-050C-43E0-AC83-D8B72B6D8FCB}" type="pres">
      <dgm:prSet presAssocID="{02849D29-E4D2-495F-BEBA-A375AA63A74B}" presName="composite" presStyleCnt="0"/>
      <dgm:spPr/>
    </dgm:pt>
    <dgm:pt modelId="{5410FF38-FFEB-4D16-A2E2-B6E4333A4BDE}" type="pres">
      <dgm:prSet presAssocID="{02849D29-E4D2-495F-BEBA-A375AA63A74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EBE917A-AAA8-429F-9340-296CA3BE16D2}" type="pres">
      <dgm:prSet presAssocID="{02849D29-E4D2-495F-BEBA-A375AA63A74B}" presName="descendantText" presStyleLbl="alignAcc1" presStyleIdx="1" presStyleCnt="3">
        <dgm:presLayoutVars>
          <dgm:bulletEnabled val="1"/>
        </dgm:presLayoutVars>
      </dgm:prSet>
      <dgm:spPr/>
    </dgm:pt>
    <dgm:pt modelId="{A76F0897-776D-4924-9A04-1CA62A682586}" type="pres">
      <dgm:prSet presAssocID="{9D3B056C-E6E0-429B-85EC-5ADD3B588544}" presName="sp" presStyleCnt="0"/>
      <dgm:spPr/>
    </dgm:pt>
    <dgm:pt modelId="{37661D08-5AAF-4B24-BFA5-4D892BCFC835}" type="pres">
      <dgm:prSet presAssocID="{F0FEE9B6-31FE-410C-AD7C-215F8041C0F9}" presName="composite" presStyleCnt="0"/>
      <dgm:spPr/>
    </dgm:pt>
    <dgm:pt modelId="{0F05DC9B-4E20-46B4-BB4F-971ED7AAA456}" type="pres">
      <dgm:prSet presAssocID="{F0FEE9B6-31FE-410C-AD7C-215F8041C0F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66C435C-4527-4BC7-8181-87FDFD481676}" type="pres">
      <dgm:prSet presAssocID="{F0FEE9B6-31FE-410C-AD7C-215F8041C0F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DC65E09-03CC-4861-97E2-F5E9F285F82E}" srcId="{8EC0CB5F-ABCC-49BB-92FB-1CA7D221EB31}" destId="{F0FEE9B6-31FE-410C-AD7C-215F8041C0F9}" srcOrd="2" destOrd="0" parTransId="{635D5E47-5A7D-4D14-820D-989E321741F8}" sibTransId="{1E1663D3-FB47-4840-8B31-AB6155C87E3C}"/>
    <dgm:cxn modelId="{33B8730B-E2F3-4969-B1EC-BFF8F070C33D}" type="presOf" srcId="{1A526748-504A-4E33-8525-8AF92623EF5E}" destId="{CB57C507-5DB4-49EC-94C2-14DBA65CC091}" srcOrd="0" destOrd="0" presId="urn:microsoft.com/office/officeart/2005/8/layout/chevron2"/>
    <dgm:cxn modelId="{D146CB1A-4A37-471D-A84D-658443758563}" srcId="{8EC0CB5F-ABCC-49BB-92FB-1CA7D221EB31}" destId="{02849D29-E4D2-495F-BEBA-A375AA63A74B}" srcOrd="1" destOrd="0" parTransId="{42393C4F-027C-4815-B08A-5941E4DC2B5D}" sibTransId="{9D3B056C-E6E0-429B-85EC-5ADD3B588544}"/>
    <dgm:cxn modelId="{F7F2B837-727B-48B5-A3D0-8494CC8F8B6D}" type="presOf" srcId="{FBA265C7-AEAB-48A1-BAB9-98B9D659F6F5}" destId="{3EBE917A-AAA8-429F-9340-296CA3BE16D2}" srcOrd="0" destOrd="0" presId="urn:microsoft.com/office/officeart/2005/8/layout/chevron2"/>
    <dgm:cxn modelId="{87292C38-41E6-4266-9566-429B45DB533B}" type="presOf" srcId="{F0FEE9B6-31FE-410C-AD7C-215F8041C0F9}" destId="{0F05DC9B-4E20-46B4-BB4F-971ED7AAA456}" srcOrd="0" destOrd="0" presId="urn:microsoft.com/office/officeart/2005/8/layout/chevron2"/>
    <dgm:cxn modelId="{98C95B5D-2ED4-441C-8944-2D84C83B843D}" srcId="{02849D29-E4D2-495F-BEBA-A375AA63A74B}" destId="{FBA265C7-AEAB-48A1-BAB9-98B9D659F6F5}" srcOrd="0" destOrd="0" parTransId="{7E8C2D8F-EE14-4B61-BB87-6263C79CBA4C}" sibTransId="{6CE2FF8B-44C9-45F1-8428-B4FAA9F78B7E}"/>
    <dgm:cxn modelId="{5DD13766-6A30-4F5C-ACFA-1FCD8D278297}" srcId="{EEE463C2-E29B-4A21-B384-E17C10F79695}" destId="{1A526748-504A-4E33-8525-8AF92623EF5E}" srcOrd="0" destOrd="0" parTransId="{3FA544AD-EB0C-4A9F-B0B9-0359092D91C2}" sibTransId="{26EB23DF-EC97-49B8-A73A-3BC3FD565FCC}"/>
    <dgm:cxn modelId="{B5163549-C9FB-4498-92EB-52615ED538EF}" type="presOf" srcId="{02849D29-E4D2-495F-BEBA-A375AA63A74B}" destId="{5410FF38-FFEB-4D16-A2E2-B6E4333A4BDE}" srcOrd="0" destOrd="0" presId="urn:microsoft.com/office/officeart/2005/8/layout/chevron2"/>
    <dgm:cxn modelId="{7B3F1C70-B337-4A32-8E3C-4C1966FB5178}" type="presOf" srcId="{BB1F3F7B-8A41-4770-80B5-E84AF6F3C520}" destId="{766C435C-4527-4BC7-8181-87FDFD481676}" srcOrd="0" destOrd="0" presId="urn:microsoft.com/office/officeart/2005/8/layout/chevron2"/>
    <dgm:cxn modelId="{A1103758-F98D-46FB-A892-C3CF33060BDC}" type="presOf" srcId="{8EC0CB5F-ABCC-49BB-92FB-1CA7D221EB31}" destId="{D8264B36-4E0B-4293-9EA7-2C3A85F691E4}" srcOrd="0" destOrd="0" presId="urn:microsoft.com/office/officeart/2005/8/layout/chevron2"/>
    <dgm:cxn modelId="{79F33E84-170E-4F3F-8C75-2D0A82AD2235}" srcId="{F0FEE9B6-31FE-410C-AD7C-215F8041C0F9}" destId="{BB1F3F7B-8A41-4770-80B5-E84AF6F3C520}" srcOrd="0" destOrd="0" parTransId="{EB552533-CC55-4739-9932-0610DBC1ED5D}" sibTransId="{027D8B6E-E52F-4FE9-AD7B-0861DA25320B}"/>
    <dgm:cxn modelId="{0C5877CF-D8FD-46FA-B12C-9FF14D6576EE}" type="presOf" srcId="{EEE463C2-E29B-4A21-B384-E17C10F79695}" destId="{7C0FC80D-3100-4010-B655-B3A9EA7CDDAB}" srcOrd="0" destOrd="0" presId="urn:microsoft.com/office/officeart/2005/8/layout/chevron2"/>
    <dgm:cxn modelId="{21B67FD7-0F6B-46B6-AF1C-2852BCF6BEC8}" srcId="{8EC0CB5F-ABCC-49BB-92FB-1CA7D221EB31}" destId="{EEE463C2-E29B-4A21-B384-E17C10F79695}" srcOrd="0" destOrd="0" parTransId="{5E00A7FB-DD05-4069-A395-E92D91015E84}" sibTransId="{BA9CC8EA-5B1B-4047-B7E1-6332E4094719}"/>
    <dgm:cxn modelId="{6678D394-494D-46DE-899B-1AA2B3566AF1}" type="presParOf" srcId="{D8264B36-4E0B-4293-9EA7-2C3A85F691E4}" destId="{0AC2B733-25B2-48BA-95EE-7E0ED59C62F8}" srcOrd="0" destOrd="0" presId="urn:microsoft.com/office/officeart/2005/8/layout/chevron2"/>
    <dgm:cxn modelId="{CE787DE2-1C51-48D5-BC0D-1A7609D6EF2A}" type="presParOf" srcId="{0AC2B733-25B2-48BA-95EE-7E0ED59C62F8}" destId="{7C0FC80D-3100-4010-B655-B3A9EA7CDDAB}" srcOrd="0" destOrd="0" presId="urn:microsoft.com/office/officeart/2005/8/layout/chevron2"/>
    <dgm:cxn modelId="{92822B7F-DF9B-42D1-B90D-27813EEE87A8}" type="presParOf" srcId="{0AC2B733-25B2-48BA-95EE-7E0ED59C62F8}" destId="{CB57C507-5DB4-49EC-94C2-14DBA65CC091}" srcOrd="1" destOrd="0" presId="urn:microsoft.com/office/officeart/2005/8/layout/chevron2"/>
    <dgm:cxn modelId="{EA3CA625-098A-4C6A-8B37-C767E25915CB}" type="presParOf" srcId="{D8264B36-4E0B-4293-9EA7-2C3A85F691E4}" destId="{3C3953F3-9ECA-4BF2-8082-4F42F9E7E4C0}" srcOrd="1" destOrd="0" presId="urn:microsoft.com/office/officeart/2005/8/layout/chevron2"/>
    <dgm:cxn modelId="{101D9EF4-264A-4261-BA28-6BEFE11ADF7F}" type="presParOf" srcId="{D8264B36-4E0B-4293-9EA7-2C3A85F691E4}" destId="{80931836-050C-43E0-AC83-D8B72B6D8FCB}" srcOrd="2" destOrd="0" presId="urn:microsoft.com/office/officeart/2005/8/layout/chevron2"/>
    <dgm:cxn modelId="{A53E8402-67A7-41DE-B29F-FC23CE29FA9A}" type="presParOf" srcId="{80931836-050C-43E0-AC83-D8B72B6D8FCB}" destId="{5410FF38-FFEB-4D16-A2E2-B6E4333A4BDE}" srcOrd="0" destOrd="0" presId="urn:microsoft.com/office/officeart/2005/8/layout/chevron2"/>
    <dgm:cxn modelId="{EDB23438-50E2-453E-8EF0-45C98E4F4B00}" type="presParOf" srcId="{80931836-050C-43E0-AC83-D8B72B6D8FCB}" destId="{3EBE917A-AAA8-429F-9340-296CA3BE16D2}" srcOrd="1" destOrd="0" presId="urn:microsoft.com/office/officeart/2005/8/layout/chevron2"/>
    <dgm:cxn modelId="{9CBEFE14-DE1A-4D74-ACD4-4BC6170D9AC8}" type="presParOf" srcId="{D8264B36-4E0B-4293-9EA7-2C3A85F691E4}" destId="{A76F0897-776D-4924-9A04-1CA62A682586}" srcOrd="3" destOrd="0" presId="urn:microsoft.com/office/officeart/2005/8/layout/chevron2"/>
    <dgm:cxn modelId="{26E75BCE-6138-4521-AB3D-6AE86FB5C776}" type="presParOf" srcId="{D8264B36-4E0B-4293-9EA7-2C3A85F691E4}" destId="{37661D08-5AAF-4B24-BFA5-4D892BCFC835}" srcOrd="4" destOrd="0" presId="urn:microsoft.com/office/officeart/2005/8/layout/chevron2"/>
    <dgm:cxn modelId="{9AE19737-CD9A-46FD-A92E-DC6A0DB573E1}" type="presParOf" srcId="{37661D08-5AAF-4B24-BFA5-4D892BCFC835}" destId="{0F05DC9B-4E20-46B4-BB4F-971ED7AAA456}" srcOrd="0" destOrd="0" presId="urn:microsoft.com/office/officeart/2005/8/layout/chevron2"/>
    <dgm:cxn modelId="{A69B5409-47C3-4CA9-A853-31CD06382BE5}" type="presParOf" srcId="{37661D08-5AAF-4B24-BFA5-4D892BCFC835}" destId="{766C435C-4527-4BC7-8181-87FDFD4816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B8CBB-E490-491F-84D1-45C5DE982A00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A2E9C-04A4-46AA-B565-69AF21FE00B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Мультимедиялық технологиялардың құралдары</a:t>
          </a:r>
          <a:r>
            <a:rPr lang="kk-K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9441B-707B-4E54-9B14-993975DBFD10}" type="parTrans" cxnId="{6131445E-7149-4CDB-AD3C-342B34B25C25}">
      <dgm:prSet/>
      <dgm:spPr/>
      <dgm:t>
        <a:bodyPr/>
        <a:lstStyle/>
        <a:p>
          <a:endParaRPr lang="ru-RU"/>
        </a:p>
      </dgm:t>
    </dgm:pt>
    <dgm:pt modelId="{6F4DD290-056E-4DF1-844D-3881E30C36F0}" type="sibTrans" cxnId="{6131445E-7149-4CDB-AD3C-342B34B25C25}">
      <dgm:prSet/>
      <dgm:spPr/>
      <dgm:t>
        <a:bodyPr/>
        <a:lstStyle/>
        <a:p>
          <a:endParaRPr lang="ru-RU"/>
        </a:p>
      </dgm:t>
    </dgm:pt>
    <dgm:pt modelId="{236984CE-EB57-400F-B0A6-9C8D5CEEE256}">
      <dgm:prSet phldrT="[Текст]" custT="1"/>
      <dgm:spPr/>
      <dgm:t>
        <a:bodyPr/>
        <a:lstStyle/>
        <a:p>
          <a:r>
            <a:rPr lang="kk-KZ" sz="16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kk-K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Мультимедиялық технологиялар аппараттық және бағдарламалық құралдарды пайдаланады.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3C8B9-2989-4596-9755-E971C6FC3739}" type="parTrans" cxnId="{48EEBA27-5D21-4A9A-B341-352F0B2E212C}">
      <dgm:prSet/>
      <dgm:spPr/>
      <dgm:t>
        <a:bodyPr/>
        <a:lstStyle/>
        <a:p>
          <a:endParaRPr lang="ru-RU"/>
        </a:p>
      </dgm:t>
    </dgm:pt>
    <dgm:pt modelId="{093BCA0E-A7C4-46E0-BB54-B6B95711B20C}" type="sibTrans" cxnId="{48EEBA27-5D21-4A9A-B341-352F0B2E212C}">
      <dgm:prSet/>
      <dgm:spPr/>
      <dgm:t>
        <a:bodyPr/>
        <a:lstStyle/>
        <a:p>
          <a:endParaRPr lang="ru-RU"/>
        </a:p>
      </dgm:t>
    </dgm:pt>
    <dgm:pt modelId="{8AFB4734-779B-43E6-AD50-27AFD28A862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Аудиожүйелер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BF0E-7C0B-491C-9309-06CF7C63C051}" type="parTrans" cxnId="{903F6CA5-B998-495E-A741-C4FD57C406AD}">
      <dgm:prSet/>
      <dgm:spPr/>
      <dgm:t>
        <a:bodyPr/>
        <a:lstStyle/>
        <a:p>
          <a:endParaRPr lang="ru-RU"/>
        </a:p>
      </dgm:t>
    </dgm:pt>
    <dgm:pt modelId="{3049DDE9-685D-45FA-B5FE-59DA81D4C961}" type="sibTrans" cxnId="{903F6CA5-B998-495E-A741-C4FD57C406AD}">
      <dgm:prSet/>
      <dgm:spPr/>
      <dgm:t>
        <a:bodyPr/>
        <a:lstStyle/>
        <a:p>
          <a:endParaRPr lang="ru-RU"/>
        </a:p>
      </dgm:t>
    </dgm:pt>
    <dgm:pt modelId="{13A22331-3552-4162-A833-26AAF904781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Жарықтандыру жүйелері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B2B8A1-2A2B-428B-AB71-7C79F9160475}" type="parTrans" cxnId="{DACAA4EC-8635-421D-A4CD-46B528A75380}">
      <dgm:prSet/>
      <dgm:spPr/>
      <dgm:t>
        <a:bodyPr/>
        <a:lstStyle/>
        <a:p>
          <a:endParaRPr lang="ru-RU"/>
        </a:p>
      </dgm:t>
    </dgm:pt>
    <dgm:pt modelId="{3EB997F0-36B2-40E1-B1A7-1CAA884B7BEB}" type="sibTrans" cxnId="{DACAA4EC-8635-421D-A4CD-46B528A75380}">
      <dgm:prSet/>
      <dgm:spPr/>
      <dgm:t>
        <a:bodyPr/>
        <a:lstStyle/>
        <a:p>
          <a:endParaRPr lang="ru-RU"/>
        </a:p>
      </dgm:t>
    </dgm:pt>
    <dgm:pt modelId="{D811A663-E122-411B-98FE-14CEB25AA60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Бейнежүйе мен бейнетрансляция жүйелері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9D90E-8BFA-4C47-B1D0-0EC3865A2B63}" type="parTrans" cxnId="{6C0DCF67-8136-43A8-A2DC-4CFB9D35E7D2}">
      <dgm:prSet/>
      <dgm:spPr/>
      <dgm:t>
        <a:bodyPr/>
        <a:lstStyle/>
        <a:p>
          <a:endParaRPr lang="ru-RU"/>
        </a:p>
      </dgm:t>
    </dgm:pt>
    <dgm:pt modelId="{01D40EBD-AC2C-470F-9F34-C5384A606822}" type="sibTrans" cxnId="{6C0DCF67-8136-43A8-A2DC-4CFB9D35E7D2}">
      <dgm:prSet/>
      <dgm:spPr/>
      <dgm:t>
        <a:bodyPr/>
        <a:lstStyle/>
        <a:p>
          <a:endParaRPr lang="ru-RU"/>
        </a:p>
      </dgm:t>
    </dgm:pt>
    <dgm:pt modelId="{501C7527-49F3-4C32-9063-50348A198531}">
      <dgm:prSet custT="1"/>
      <dgm:spPr/>
      <dgm:t>
        <a:bodyPr/>
        <a:lstStyle/>
        <a:p>
          <a:r>
            <a:rPr lang="kk-K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Бейне ақпаратын тарату (соның ішінде нақты уақыт режимінде) және бейнебақылау функцияларын орындайды.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3CCC0-0E79-4AD8-AFF7-23B758D38B89}" type="parTrans" cxnId="{AC2215AF-ABA6-4C66-B63F-BC8B51EBF59F}">
      <dgm:prSet/>
      <dgm:spPr/>
      <dgm:t>
        <a:bodyPr/>
        <a:lstStyle/>
        <a:p>
          <a:endParaRPr lang="ru-RU"/>
        </a:p>
      </dgm:t>
    </dgm:pt>
    <dgm:pt modelId="{8CF74451-BD01-414E-A78F-638F906B374E}" type="sibTrans" cxnId="{AC2215AF-ABA6-4C66-B63F-BC8B51EBF59F}">
      <dgm:prSet/>
      <dgm:spPr/>
      <dgm:t>
        <a:bodyPr/>
        <a:lstStyle/>
        <a:p>
          <a:endParaRPr lang="ru-RU"/>
        </a:p>
      </dgm:t>
    </dgm:pt>
    <dgm:pt modelId="{60EB2D4F-8067-40C9-80DD-80068641E2E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Бейне-конференц-байланыс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5B8DD-FD22-4B65-8E4E-8CA5B7F4350C}" type="parTrans" cxnId="{E82EF6BE-752C-4248-9A83-D93639C93EE9}">
      <dgm:prSet/>
      <dgm:spPr/>
      <dgm:t>
        <a:bodyPr/>
        <a:lstStyle/>
        <a:p>
          <a:endParaRPr lang="ru-RU"/>
        </a:p>
      </dgm:t>
    </dgm:pt>
    <dgm:pt modelId="{2C843351-37D9-4710-8FDE-200A732189B7}" type="sibTrans" cxnId="{E82EF6BE-752C-4248-9A83-D93639C93EE9}">
      <dgm:prSet/>
      <dgm:spPr/>
      <dgm:t>
        <a:bodyPr/>
        <a:lstStyle/>
        <a:p>
          <a:endParaRPr lang="ru-RU"/>
        </a:p>
      </dgm:t>
    </dgm:pt>
    <dgm:pt modelId="{70F1C696-EE75-4656-BC59-EE9DB956799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Интерактивті басқару жүйелері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09602-7640-4B01-8164-D8DDD9120CE4}" type="parTrans" cxnId="{FE22F107-1558-44E7-951D-E8655F9BE36C}">
      <dgm:prSet/>
      <dgm:spPr/>
      <dgm:t>
        <a:bodyPr/>
        <a:lstStyle/>
        <a:p>
          <a:endParaRPr lang="ru-RU"/>
        </a:p>
      </dgm:t>
    </dgm:pt>
    <dgm:pt modelId="{DE3AB0DB-9241-4FF0-B29C-C392B099B002}" type="sibTrans" cxnId="{FE22F107-1558-44E7-951D-E8655F9BE36C}">
      <dgm:prSet/>
      <dgm:spPr/>
      <dgm:t>
        <a:bodyPr/>
        <a:lstStyle/>
        <a:p>
          <a:endParaRPr lang="ru-RU"/>
        </a:p>
      </dgm:t>
    </dgm:pt>
    <dgm:pt modelId="{E73C7756-7867-4A68-A7D2-13A558E7E1AC}">
      <dgm:prSet custT="1"/>
      <dgm:spPr/>
      <dgm:t>
        <a:bodyPr/>
        <a:lstStyle/>
        <a:p>
          <a:r>
            <a:rPr lang="kk-K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Бұл жай ғана бұралған шамдар емес, жасанды және табиғи жарықтандыруды автоматтандырылған басқару, сәулет, қойылым және сахналық жарықтандыру.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5DFD5-E3AF-40B7-9A88-319F8E2AF76A}" type="parTrans" cxnId="{AE5371B4-8B79-438A-9696-D087F3C9BD09}">
      <dgm:prSet/>
      <dgm:spPr/>
      <dgm:t>
        <a:bodyPr/>
        <a:lstStyle/>
        <a:p>
          <a:endParaRPr lang="ru-RU"/>
        </a:p>
      </dgm:t>
    </dgm:pt>
    <dgm:pt modelId="{06E51A2C-F055-47E2-B965-F40202FE5913}" type="sibTrans" cxnId="{AE5371B4-8B79-438A-9696-D087F3C9BD09}">
      <dgm:prSet/>
      <dgm:spPr/>
      <dgm:t>
        <a:bodyPr/>
        <a:lstStyle/>
        <a:p>
          <a:endParaRPr lang="ru-RU"/>
        </a:p>
      </dgm:t>
    </dgm:pt>
    <dgm:pt modelId="{39D84497-B9CB-4B09-ACA1-E9D981AD6414}">
      <dgm:prSet custT="1"/>
      <dgm:spPr/>
      <dgm:t>
        <a:bodyPr/>
        <a:lstStyle/>
        <a:p>
          <a:r>
            <a:rPr lang="kk-K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Бейне-конференц-байланыс (БКБ) бір-бірінен айтарлықтай қашықтықта орналасқан адамдарға нақты уақыт режимінде қарым-қатынас жасауға мүмкіндік береді.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638B9-CFB9-43E2-9B17-A925A291FAB8}" type="parTrans" cxnId="{9921A812-5ECD-4F7C-958B-5E67D6D54C5C}">
      <dgm:prSet/>
      <dgm:spPr/>
      <dgm:t>
        <a:bodyPr/>
        <a:lstStyle/>
        <a:p>
          <a:endParaRPr lang="ru-RU"/>
        </a:p>
      </dgm:t>
    </dgm:pt>
    <dgm:pt modelId="{215A394E-28F1-4797-ADA1-E36F60A679F3}" type="sibTrans" cxnId="{9921A812-5ECD-4F7C-958B-5E67D6D54C5C}">
      <dgm:prSet/>
      <dgm:spPr/>
      <dgm:t>
        <a:bodyPr/>
        <a:lstStyle/>
        <a:p>
          <a:endParaRPr lang="ru-RU"/>
        </a:p>
      </dgm:t>
    </dgm:pt>
    <dgm:pt modelId="{EF5284B6-F911-4B1C-B634-52ED7A1E0D15}">
      <dgm:prSet custT="1"/>
      <dgm:spPr/>
      <dgm:t>
        <a:bodyPr/>
        <a:lstStyle/>
        <a:p>
          <a:r>
            <a:rPr lang="kk-K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Олар сізге үдерісті нақты уақытта, мұнда және қазір және бір нүктеден бақылауға мүмкіндік береді.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209CC-7DE5-4A26-ACEF-81A9FB09BFCA}" type="parTrans" cxnId="{D63B3672-40D1-4CD6-8D6D-13E5BF9BAB54}">
      <dgm:prSet/>
      <dgm:spPr/>
      <dgm:t>
        <a:bodyPr/>
        <a:lstStyle/>
        <a:p>
          <a:endParaRPr lang="ru-RU"/>
        </a:p>
      </dgm:t>
    </dgm:pt>
    <dgm:pt modelId="{36B4BDB6-C6D9-4491-A1F6-C45C19F21153}" type="sibTrans" cxnId="{D63B3672-40D1-4CD6-8D6D-13E5BF9BAB54}">
      <dgm:prSet/>
      <dgm:spPr/>
      <dgm:t>
        <a:bodyPr/>
        <a:lstStyle/>
        <a:p>
          <a:endParaRPr lang="ru-RU"/>
        </a:p>
      </dgm:t>
    </dgm:pt>
    <dgm:pt modelId="{BFD88161-5BD5-4F81-80BA-0B5982926B00}">
      <dgm:prSet custT="1"/>
      <dgm:spPr/>
      <dgm:t>
        <a:bodyPr/>
        <a:lstStyle/>
        <a:p>
          <a:r>
            <a:rPr lang="kk-K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Конференц-залдар мен сөйлесу бөлмелерінен бастап вокзалдар мен стадиондарға дейін кеңінен қолданылады.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74A2BB-36A9-4858-8126-6126FC3C4FD1}" type="parTrans" cxnId="{14221D9B-0E4A-40A7-8D93-9B166C982B3C}">
      <dgm:prSet/>
      <dgm:spPr/>
      <dgm:t>
        <a:bodyPr/>
        <a:lstStyle/>
        <a:p>
          <a:endParaRPr lang="ru-KZ"/>
        </a:p>
      </dgm:t>
    </dgm:pt>
    <dgm:pt modelId="{317D9B58-F500-4F9C-A11D-82CDD024B5D9}" type="sibTrans" cxnId="{14221D9B-0E4A-40A7-8D93-9B166C982B3C}">
      <dgm:prSet/>
      <dgm:spPr/>
      <dgm:t>
        <a:bodyPr/>
        <a:lstStyle/>
        <a:p>
          <a:endParaRPr lang="ru-KZ"/>
        </a:p>
      </dgm:t>
    </dgm:pt>
    <dgm:pt modelId="{6DDFE925-7720-452D-BD14-A90E6434514C}" type="pres">
      <dgm:prSet presAssocID="{DD4B8CBB-E490-491F-84D1-45C5DE982A00}" presName="Name0" presStyleCnt="0">
        <dgm:presLayoutVars>
          <dgm:dir/>
          <dgm:animLvl val="lvl"/>
          <dgm:resizeHandles/>
        </dgm:presLayoutVars>
      </dgm:prSet>
      <dgm:spPr/>
    </dgm:pt>
    <dgm:pt modelId="{C512138D-B964-4C1E-8531-48D9F5C153D9}" type="pres">
      <dgm:prSet presAssocID="{92DA2E9C-04A4-46AA-B565-69AF21FE00BE}" presName="linNode" presStyleCnt="0"/>
      <dgm:spPr/>
    </dgm:pt>
    <dgm:pt modelId="{F62703AA-A060-4F1C-A68B-62A76BE1AFE5}" type="pres">
      <dgm:prSet presAssocID="{92DA2E9C-04A4-46AA-B565-69AF21FE00BE}" presName="parentShp" presStyleLbl="node1" presStyleIdx="0" presStyleCnt="6">
        <dgm:presLayoutVars>
          <dgm:bulletEnabled val="1"/>
        </dgm:presLayoutVars>
      </dgm:prSet>
      <dgm:spPr/>
    </dgm:pt>
    <dgm:pt modelId="{36A6724A-BBD5-4EA5-BF62-75D5CFF855A3}" type="pres">
      <dgm:prSet presAssocID="{92DA2E9C-04A4-46AA-B565-69AF21FE00BE}" presName="childShp" presStyleLbl="bgAccFollowNode1" presStyleIdx="0" presStyleCnt="6">
        <dgm:presLayoutVars>
          <dgm:bulletEnabled val="1"/>
        </dgm:presLayoutVars>
      </dgm:prSet>
      <dgm:spPr/>
    </dgm:pt>
    <dgm:pt modelId="{32ED2C6A-2413-4B73-94C7-2A5C44BC5BF1}" type="pres">
      <dgm:prSet presAssocID="{6F4DD290-056E-4DF1-844D-3881E30C36F0}" presName="spacing" presStyleCnt="0"/>
      <dgm:spPr/>
    </dgm:pt>
    <dgm:pt modelId="{58CA95ED-EEE8-4BF8-801B-766E558F9E1D}" type="pres">
      <dgm:prSet presAssocID="{8AFB4734-779B-43E6-AD50-27AFD28A862E}" presName="linNode" presStyleCnt="0"/>
      <dgm:spPr/>
    </dgm:pt>
    <dgm:pt modelId="{835B3E98-7136-4369-BFEF-CB72EC3A8695}" type="pres">
      <dgm:prSet presAssocID="{8AFB4734-779B-43E6-AD50-27AFD28A862E}" presName="parentShp" presStyleLbl="node1" presStyleIdx="1" presStyleCnt="6">
        <dgm:presLayoutVars>
          <dgm:bulletEnabled val="1"/>
        </dgm:presLayoutVars>
      </dgm:prSet>
      <dgm:spPr/>
    </dgm:pt>
    <dgm:pt modelId="{44644E64-A290-4D8D-A321-D586B2D63B76}" type="pres">
      <dgm:prSet presAssocID="{8AFB4734-779B-43E6-AD50-27AFD28A862E}" presName="childShp" presStyleLbl="bgAccFollowNode1" presStyleIdx="1" presStyleCnt="6">
        <dgm:presLayoutVars>
          <dgm:bulletEnabled val="1"/>
        </dgm:presLayoutVars>
      </dgm:prSet>
      <dgm:spPr/>
    </dgm:pt>
    <dgm:pt modelId="{97D28B9C-9FEE-4D72-9692-186555241E29}" type="pres">
      <dgm:prSet presAssocID="{3049DDE9-685D-45FA-B5FE-59DA81D4C961}" presName="spacing" presStyleCnt="0"/>
      <dgm:spPr/>
    </dgm:pt>
    <dgm:pt modelId="{0A3B24EE-AE56-4AC5-8660-F09CDD897328}" type="pres">
      <dgm:prSet presAssocID="{D811A663-E122-411B-98FE-14CEB25AA603}" presName="linNode" presStyleCnt="0"/>
      <dgm:spPr/>
    </dgm:pt>
    <dgm:pt modelId="{0F5E30CA-DC48-4530-A682-E94D5AFF76B3}" type="pres">
      <dgm:prSet presAssocID="{D811A663-E122-411B-98FE-14CEB25AA603}" presName="parentShp" presStyleLbl="node1" presStyleIdx="2" presStyleCnt="6">
        <dgm:presLayoutVars>
          <dgm:bulletEnabled val="1"/>
        </dgm:presLayoutVars>
      </dgm:prSet>
      <dgm:spPr/>
    </dgm:pt>
    <dgm:pt modelId="{9F4F754F-3FD9-4101-9B27-945C02CD1199}" type="pres">
      <dgm:prSet presAssocID="{D811A663-E122-411B-98FE-14CEB25AA603}" presName="childShp" presStyleLbl="bgAccFollowNode1" presStyleIdx="2" presStyleCnt="6">
        <dgm:presLayoutVars>
          <dgm:bulletEnabled val="1"/>
        </dgm:presLayoutVars>
      </dgm:prSet>
      <dgm:spPr/>
    </dgm:pt>
    <dgm:pt modelId="{3B6C9AE3-EC10-496A-AA4A-CB3B8165F9CD}" type="pres">
      <dgm:prSet presAssocID="{01D40EBD-AC2C-470F-9F34-C5384A606822}" presName="spacing" presStyleCnt="0"/>
      <dgm:spPr/>
    </dgm:pt>
    <dgm:pt modelId="{57B39F4D-DFCD-470F-BB0D-AE9AACA97F08}" type="pres">
      <dgm:prSet presAssocID="{13A22331-3552-4162-A833-26AAF904781E}" presName="linNode" presStyleCnt="0"/>
      <dgm:spPr/>
    </dgm:pt>
    <dgm:pt modelId="{832A7E9E-3FE2-49AF-B397-1C7C85170CE4}" type="pres">
      <dgm:prSet presAssocID="{13A22331-3552-4162-A833-26AAF904781E}" presName="parentShp" presStyleLbl="node1" presStyleIdx="3" presStyleCnt="6">
        <dgm:presLayoutVars>
          <dgm:bulletEnabled val="1"/>
        </dgm:presLayoutVars>
      </dgm:prSet>
      <dgm:spPr/>
    </dgm:pt>
    <dgm:pt modelId="{36F97322-74E9-4A94-A662-33AE22B6FDF8}" type="pres">
      <dgm:prSet presAssocID="{13A22331-3552-4162-A833-26AAF904781E}" presName="childShp" presStyleLbl="bgAccFollowNode1" presStyleIdx="3" presStyleCnt="6">
        <dgm:presLayoutVars>
          <dgm:bulletEnabled val="1"/>
        </dgm:presLayoutVars>
      </dgm:prSet>
      <dgm:spPr/>
    </dgm:pt>
    <dgm:pt modelId="{0F410785-FFBA-49E9-A44D-308C1DD524F4}" type="pres">
      <dgm:prSet presAssocID="{3EB997F0-36B2-40E1-B1A7-1CAA884B7BEB}" presName="spacing" presStyleCnt="0"/>
      <dgm:spPr/>
    </dgm:pt>
    <dgm:pt modelId="{CFE8EF5A-5E6F-4A5B-95DA-D7B58A90D2DA}" type="pres">
      <dgm:prSet presAssocID="{60EB2D4F-8067-40C9-80DD-80068641E2EC}" presName="linNode" presStyleCnt="0"/>
      <dgm:spPr/>
    </dgm:pt>
    <dgm:pt modelId="{F06AC0E4-FA4D-4F1D-9A6E-5FAE142F53C1}" type="pres">
      <dgm:prSet presAssocID="{60EB2D4F-8067-40C9-80DD-80068641E2EC}" presName="parentShp" presStyleLbl="node1" presStyleIdx="4" presStyleCnt="6" custLinFactNeighborX="625" custLinFactNeighborY="-3980">
        <dgm:presLayoutVars>
          <dgm:bulletEnabled val="1"/>
        </dgm:presLayoutVars>
      </dgm:prSet>
      <dgm:spPr/>
    </dgm:pt>
    <dgm:pt modelId="{9A80045D-5CE0-44B6-9D92-D1E68B2835E4}" type="pres">
      <dgm:prSet presAssocID="{60EB2D4F-8067-40C9-80DD-80068641E2EC}" presName="childShp" presStyleLbl="bgAccFollowNode1" presStyleIdx="4" presStyleCnt="6">
        <dgm:presLayoutVars>
          <dgm:bulletEnabled val="1"/>
        </dgm:presLayoutVars>
      </dgm:prSet>
      <dgm:spPr/>
    </dgm:pt>
    <dgm:pt modelId="{46670A2E-31D9-4E59-8402-59F9BD469023}" type="pres">
      <dgm:prSet presAssocID="{2C843351-37D9-4710-8FDE-200A732189B7}" presName="spacing" presStyleCnt="0"/>
      <dgm:spPr/>
    </dgm:pt>
    <dgm:pt modelId="{EE9173EC-1191-44EC-B875-9A37E0C7DE18}" type="pres">
      <dgm:prSet presAssocID="{70F1C696-EE75-4656-BC59-EE9DB956799D}" presName="linNode" presStyleCnt="0"/>
      <dgm:spPr/>
    </dgm:pt>
    <dgm:pt modelId="{800915F6-B97D-428E-9FF6-1DBCDCD917C8}" type="pres">
      <dgm:prSet presAssocID="{70F1C696-EE75-4656-BC59-EE9DB956799D}" presName="parentShp" presStyleLbl="node1" presStyleIdx="5" presStyleCnt="6">
        <dgm:presLayoutVars>
          <dgm:bulletEnabled val="1"/>
        </dgm:presLayoutVars>
      </dgm:prSet>
      <dgm:spPr/>
    </dgm:pt>
    <dgm:pt modelId="{DD59DAE2-0D9D-4D05-9E51-496DB4EB62EB}" type="pres">
      <dgm:prSet presAssocID="{70F1C696-EE75-4656-BC59-EE9DB956799D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FE22F107-1558-44E7-951D-E8655F9BE36C}" srcId="{DD4B8CBB-E490-491F-84D1-45C5DE982A00}" destId="{70F1C696-EE75-4656-BC59-EE9DB956799D}" srcOrd="5" destOrd="0" parTransId="{BBE09602-7640-4B01-8164-D8DDD9120CE4}" sibTransId="{DE3AB0DB-9241-4FF0-B29C-C392B099B002}"/>
    <dgm:cxn modelId="{A76ABD0C-8C3C-4E2B-96A7-582C57B31AA9}" type="presOf" srcId="{E73C7756-7867-4A68-A7D2-13A558E7E1AC}" destId="{36F97322-74E9-4A94-A662-33AE22B6FDF8}" srcOrd="0" destOrd="0" presId="urn:microsoft.com/office/officeart/2005/8/layout/vList6"/>
    <dgm:cxn modelId="{4DB06910-4229-4C48-AC32-0D07DA08BCB2}" type="presOf" srcId="{DD4B8CBB-E490-491F-84D1-45C5DE982A00}" destId="{6DDFE925-7720-452D-BD14-A90E6434514C}" srcOrd="0" destOrd="0" presId="urn:microsoft.com/office/officeart/2005/8/layout/vList6"/>
    <dgm:cxn modelId="{9921A812-5ECD-4F7C-958B-5E67D6D54C5C}" srcId="{60EB2D4F-8067-40C9-80DD-80068641E2EC}" destId="{39D84497-B9CB-4B09-ACA1-E9D981AD6414}" srcOrd="0" destOrd="0" parTransId="{117638B9-CFB9-43E2-9B17-A925A291FAB8}" sibTransId="{215A394E-28F1-4797-ADA1-E36F60A679F3}"/>
    <dgm:cxn modelId="{72F09A24-9A38-4DE2-BA84-1F9E5CD15418}" type="presOf" srcId="{70F1C696-EE75-4656-BC59-EE9DB956799D}" destId="{800915F6-B97D-428E-9FF6-1DBCDCD917C8}" srcOrd="0" destOrd="0" presId="urn:microsoft.com/office/officeart/2005/8/layout/vList6"/>
    <dgm:cxn modelId="{48EEBA27-5D21-4A9A-B341-352F0B2E212C}" srcId="{92DA2E9C-04A4-46AA-B565-69AF21FE00BE}" destId="{236984CE-EB57-400F-B0A6-9C8D5CEEE256}" srcOrd="0" destOrd="0" parTransId="{0143C8B9-2989-4596-9755-E971C6FC3739}" sibTransId="{093BCA0E-A7C4-46E0-BB54-B6B95711B20C}"/>
    <dgm:cxn modelId="{A80D9C2B-51C3-4E16-9507-42765E4A1436}" type="presOf" srcId="{BFD88161-5BD5-4F81-80BA-0B5982926B00}" destId="{44644E64-A290-4D8D-A321-D586B2D63B76}" srcOrd="0" destOrd="0" presId="urn:microsoft.com/office/officeart/2005/8/layout/vList6"/>
    <dgm:cxn modelId="{6131445E-7149-4CDB-AD3C-342B34B25C25}" srcId="{DD4B8CBB-E490-491F-84D1-45C5DE982A00}" destId="{92DA2E9C-04A4-46AA-B565-69AF21FE00BE}" srcOrd="0" destOrd="0" parTransId="{2E59441B-707B-4E54-9B14-993975DBFD10}" sibTransId="{6F4DD290-056E-4DF1-844D-3881E30C36F0}"/>
    <dgm:cxn modelId="{6C0DCF67-8136-43A8-A2DC-4CFB9D35E7D2}" srcId="{DD4B8CBB-E490-491F-84D1-45C5DE982A00}" destId="{D811A663-E122-411B-98FE-14CEB25AA603}" srcOrd="2" destOrd="0" parTransId="{7BE9D90E-8BFA-4C47-B1D0-0EC3865A2B63}" sibTransId="{01D40EBD-AC2C-470F-9F34-C5384A606822}"/>
    <dgm:cxn modelId="{6200CC4A-1CAE-469E-A632-30CEFFEC95A1}" type="presOf" srcId="{60EB2D4F-8067-40C9-80DD-80068641E2EC}" destId="{F06AC0E4-FA4D-4F1D-9A6E-5FAE142F53C1}" srcOrd="0" destOrd="0" presId="urn:microsoft.com/office/officeart/2005/8/layout/vList6"/>
    <dgm:cxn modelId="{1ACA986C-3205-41D0-9AFB-FC4D0C392C24}" type="presOf" srcId="{39D84497-B9CB-4B09-ACA1-E9D981AD6414}" destId="{9A80045D-5CE0-44B6-9D92-D1E68B2835E4}" srcOrd="0" destOrd="0" presId="urn:microsoft.com/office/officeart/2005/8/layout/vList6"/>
    <dgm:cxn modelId="{D63B3672-40D1-4CD6-8D6D-13E5BF9BAB54}" srcId="{70F1C696-EE75-4656-BC59-EE9DB956799D}" destId="{EF5284B6-F911-4B1C-B634-52ED7A1E0D15}" srcOrd="0" destOrd="0" parTransId="{A40209CC-7DE5-4A26-ACEF-81A9FB09BFCA}" sibTransId="{36B4BDB6-C6D9-4491-A1F6-C45C19F21153}"/>
    <dgm:cxn modelId="{ADEEC173-338D-44A9-A061-42DC53A96632}" type="presOf" srcId="{236984CE-EB57-400F-B0A6-9C8D5CEEE256}" destId="{36A6724A-BBD5-4EA5-BF62-75D5CFF855A3}" srcOrd="0" destOrd="0" presId="urn:microsoft.com/office/officeart/2005/8/layout/vList6"/>
    <dgm:cxn modelId="{2ECB5C80-9777-433A-9074-7AE188685CC8}" type="presOf" srcId="{D811A663-E122-411B-98FE-14CEB25AA603}" destId="{0F5E30CA-DC48-4530-A682-E94D5AFF76B3}" srcOrd="0" destOrd="0" presId="urn:microsoft.com/office/officeart/2005/8/layout/vList6"/>
    <dgm:cxn modelId="{527B2B8A-5B94-4A3D-A82D-F65489A5E683}" type="presOf" srcId="{92DA2E9C-04A4-46AA-B565-69AF21FE00BE}" destId="{F62703AA-A060-4F1C-A68B-62A76BE1AFE5}" srcOrd="0" destOrd="0" presId="urn:microsoft.com/office/officeart/2005/8/layout/vList6"/>
    <dgm:cxn modelId="{14221D9B-0E4A-40A7-8D93-9B166C982B3C}" srcId="{8AFB4734-779B-43E6-AD50-27AFD28A862E}" destId="{BFD88161-5BD5-4F81-80BA-0B5982926B00}" srcOrd="0" destOrd="0" parTransId="{EC74A2BB-36A9-4858-8126-6126FC3C4FD1}" sibTransId="{317D9B58-F500-4F9C-A11D-82CDD024B5D9}"/>
    <dgm:cxn modelId="{5023A89D-F29B-4DEE-BB32-678854323647}" type="presOf" srcId="{501C7527-49F3-4C32-9063-50348A198531}" destId="{9F4F754F-3FD9-4101-9B27-945C02CD1199}" srcOrd="0" destOrd="0" presId="urn:microsoft.com/office/officeart/2005/8/layout/vList6"/>
    <dgm:cxn modelId="{3CACF2A2-C996-43D5-A9FA-54919F32F7ED}" type="presOf" srcId="{8AFB4734-779B-43E6-AD50-27AFD28A862E}" destId="{835B3E98-7136-4369-BFEF-CB72EC3A8695}" srcOrd="0" destOrd="0" presId="urn:microsoft.com/office/officeart/2005/8/layout/vList6"/>
    <dgm:cxn modelId="{903F6CA5-B998-495E-A741-C4FD57C406AD}" srcId="{DD4B8CBB-E490-491F-84D1-45C5DE982A00}" destId="{8AFB4734-779B-43E6-AD50-27AFD28A862E}" srcOrd="1" destOrd="0" parTransId="{4DD3BF0E-7C0B-491C-9309-06CF7C63C051}" sibTransId="{3049DDE9-685D-45FA-B5FE-59DA81D4C961}"/>
    <dgm:cxn modelId="{AC2215AF-ABA6-4C66-B63F-BC8B51EBF59F}" srcId="{D811A663-E122-411B-98FE-14CEB25AA603}" destId="{501C7527-49F3-4C32-9063-50348A198531}" srcOrd="0" destOrd="0" parTransId="{5E13CCC0-0E79-4AD8-AFF7-23B758D38B89}" sibTransId="{8CF74451-BD01-414E-A78F-638F906B374E}"/>
    <dgm:cxn modelId="{AE5371B4-8B79-438A-9696-D087F3C9BD09}" srcId="{13A22331-3552-4162-A833-26AAF904781E}" destId="{E73C7756-7867-4A68-A7D2-13A558E7E1AC}" srcOrd="0" destOrd="0" parTransId="{3D65DFD5-E3AF-40B7-9A88-319F8E2AF76A}" sibTransId="{06E51A2C-F055-47E2-B965-F40202FE5913}"/>
    <dgm:cxn modelId="{555E6CBC-2D4F-40A6-8EFD-194987695AF4}" type="presOf" srcId="{EF5284B6-F911-4B1C-B634-52ED7A1E0D15}" destId="{DD59DAE2-0D9D-4D05-9E51-496DB4EB62EB}" srcOrd="0" destOrd="0" presId="urn:microsoft.com/office/officeart/2005/8/layout/vList6"/>
    <dgm:cxn modelId="{E82EF6BE-752C-4248-9A83-D93639C93EE9}" srcId="{DD4B8CBB-E490-491F-84D1-45C5DE982A00}" destId="{60EB2D4F-8067-40C9-80DD-80068641E2EC}" srcOrd="4" destOrd="0" parTransId="{84E5B8DD-FD22-4B65-8E4E-8CA5B7F4350C}" sibTransId="{2C843351-37D9-4710-8FDE-200A732189B7}"/>
    <dgm:cxn modelId="{F473AFC2-B394-4D05-8322-98D07647EFDD}" type="presOf" srcId="{13A22331-3552-4162-A833-26AAF904781E}" destId="{832A7E9E-3FE2-49AF-B397-1C7C85170CE4}" srcOrd="0" destOrd="0" presId="urn:microsoft.com/office/officeart/2005/8/layout/vList6"/>
    <dgm:cxn modelId="{DACAA4EC-8635-421D-A4CD-46B528A75380}" srcId="{DD4B8CBB-E490-491F-84D1-45C5DE982A00}" destId="{13A22331-3552-4162-A833-26AAF904781E}" srcOrd="3" destOrd="0" parTransId="{4DB2B8A1-2A2B-428B-AB71-7C79F9160475}" sibTransId="{3EB997F0-36B2-40E1-B1A7-1CAA884B7BEB}"/>
    <dgm:cxn modelId="{9816932F-5A91-46B1-BB7C-2F0628A8ACCA}" type="presParOf" srcId="{6DDFE925-7720-452D-BD14-A90E6434514C}" destId="{C512138D-B964-4C1E-8531-48D9F5C153D9}" srcOrd="0" destOrd="0" presId="urn:microsoft.com/office/officeart/2005/8/layout/vList6"/>
    <dgm:cxn modelId="{037406C1-6E8B-447F-820C-09BA30334CD1}" type="presParOf" srcId="{C512138D-B964-4C1E-8531-48D9F5C153D9}" destId="{F62703AA-A060-4F1C-A68B-62A76BE1AFE5}" srcOrd="0" destOrd="0" presId="urn:microsoft.com/office/officeart/2005/8/layout/vList6"/>
    <dgm:cxn modelId="{A486AAA4-FDAD-4A1E-8313-6BAB72C11291}" type="presParOf" srcId="{C512138D-B964-4C1E-8531-48D9F5C153D9}" destId="{36A6724A-BBD5-4EA5-BF62-75D5CFF855A3}" srcOrd="1" destOrd="0" presId="urn:microsoft.com/office/officeart/2005/8/layout/vList6"/>
    <dgm:cxn modelId="{5E5D409E-EFE3-4FA3-8133-424B99B5AE96}" type="presParOf" srcId="{6DDFE925-7720-452D-BD14-A90E6434514C}" destId="{32ED2C6A-2413-4B73-94C7-2A5C44BC5BF1}" srcOrd="1" destOrd="0" presId="urn:microsoft.com/office/officeart/2005/8/layout/vList6"/>
    <dgm:cxn modelId="{17AE9AF1-F083-4A93-9F1F-4CB9916FB7FB}" type="presParOf" srcId="{6DDFE925-7720-452D-BD14-A90E6434514C}" destId="{58CA95ED-EEE8-4BF8-801B-766E558F9E1D}" srcOrd="2" destOrd="0" presId="urn:microsoft.com/office/officeart/2005/8/layout/vList6"/>
    <dgm:cxn modelId="{7E226804-6603-4656-82E7-EA2BD078611B}" type="presParOf" srcId="{58CA95ED-EEE8-4BF8-801B-766E558F9E1D}" destId="{835B3E98-7136-4369-BFEF-CB72EC3A8695}" srcOrd="0" destOrd="0" presId="urn:microsoft.com/office/officeart/2005/8/layout/vList6"/>
    <dgm:cxn modelId="{3069A165-3D91-4048-BEB9-D11FF6727228}" type="presParOf" srcId="{58CA95ED-EEE8-4BF8-801B-766E558F9E1D}" destId="{44644E64-A290-4D8D-A321-D586B2D63B76}" srcOrd="1" destOrd="0" presId="urn:microsoft.com/office/officeart/2005/8/layout/vList6"/>
    <dgm:cxn modelId="{CED5DFCA-0BCA-4EEB-BF63-9AF9B9902600}" type="presParOf" srcId="{6DDFE925-7720-452D-BD14-A90E6434514C}" destId="{97D28B9C-9FEE-4D72-9692-186555241E29}" srcOrd="3" destOrd="0" presId="urn:microsoft.com/office/officeart/2005/8/layout/vList6"/>
    <dgm:cxn modelId="{7557D5CF-3552-434B-9FBC-4AB5E41094BA}" type="presParOf" srcId="{6DDFE925-7720-452D-BD14-A90E6434514C}" destId="{0A3B24EE-AE56-4AC5-8660-F09CDD897328}" srcOrd="4" destOrd="0" presId="urn:microsoft.com/office/officeart/2005/8/layout/vList6"/>
    <dgm:cxn modelId="{D21DE81A-68E7-4305-BAAA-9015BD1A549E}" type="presParOf" srcId="{0A3B24EE-AE56-4AC5-8660-F09CDD897328}" destId="{0F5E30CA-DC48-4530-A682-E94D5AFF76B3}" srcOrd="0" destOrd="0" presId="urn:microsoft.com/office/officeart/2005/8/layout/vList6"/>
    <dgm:cxn modelId="{42FFB39D-0CD6-4109-B96A-41659AE7FADE}" type="presParOf" srcId="{0A3B24EE-AE56-4AC5-8660-F09CDD897328}" destId="{9F4F754F-3FD9-4101-9B27-945C02CD1199}" srcOrd="1" destOrd="0" presId="urn:microsoft.com/office/officeart/2005/8/layout/vList6"/>
    <dgm:cxn modelId="{E489A7BC-A592-445A-A746-12EF47EF2AEA}" type="presParOf" srcId="{6DDFE925-7720-452D-BD14-A90E6434514C}" destId="{3B6C9AE3-EC10-496A-AA4A-CB3B8165F9CD}" srcOrd="5" destOrd="0" presId="urn:microsoft.com/office/officeart/2005/8/layout/vList6"/>
    <dgm:cxn modelId="{96DEAE80-6D7B-453B-9361-B39323727219}" type="presParOf" srcId="{6DDFE925-7720-452D-BD14-A90E6434514C}" destId="{57B39F4D-DFCD-470F-BB0D-AE9AACA97F08}" srcOrd="6" destOrd="0" presId="urn:microsoft.com/office/officeart/2005/8/layout/vList6"/>
    <dgm:cxn modelId="{083DF06C-A719-4EE9-8846-8982E61DD00B}" type="presParOf" srcId="{57B39F4D-DFCD-470F-BB0D-AE9AACA97F08}" destId="{832A7E9E-3FE2-49AF-B397-1C7C85170CE4}" srcOrd="0" destOrd="0" presId="urn:microsoft.com/office/officeart/2005/8/layout/vList6"/>
    <dgm:cxn modelId="{CD2943DA-AD67-4C5D-96B7-298A9EB0E046}" type="presParOf" srcId="{57B39F4D-DFCD-470F-BB0D-AE9AACA97F08}" destId="{36F97322-74E9-4A94-A662-33AE22B6FDF8}" srcOrd="1" destOrd="0" presId="urn:microsoft.com/office/officeart/2005/8/layout/vList6"/>
    <dgm:cxn modelId="{B011E0F3-5E17-441A-8E1B-2A12C70C7679}" type="presParOf" srcId="{6DDFE925-7720-452D-BD14-A90E6434514C}" destId="{0F410785-FFBA-49E9-A44D-308C1DD524F4}" srcOrd="7" destOrd="0" presId="urn:microsoft.com/office/officeart/2005/8/layout/vList6"/>
    <dgm:cxn modelId="{7284268E-0D25-489E-89AE-6EA772E1A268}" type="presParOf" srcId="{6DDFE925-7720-452D-BD14-A90E6434514C}" destId="{CFE8EF5A-5E6F-4A5B-95DA-D7B58A90D2DA}" srcOrd="8" destOrd="0" presId="urn:microsoft.com/office/officeart/2005/8/layout/vList6"/>
    <dgm:cxn modelId="{3964A861-8832-45DD-8CEB-BA869FD8EFA6}" type="presParOf" srcId="{CFE8EF5A-5E6F-4A5B-95DA-D7B58A90D2DA}" destId="{F06AC0E4-FA4D-4F1D-9A6E-5FAE142F53C1}" srcOrd="0" destOrd="0" presId="urn:microsoft.com/office/officeart/2005/8/layout/vList6"/>
    <dgm:cxn modelId="{7E981105-4F3E-4B68-B49B-B50B26FAE324}" type="presParOf" srcId="{CFE8EF5A-5E6F-4A5B-95DA-D7B58A90D2DA}" destId="{9A80045D-5CE0-44B6-9D92-D1E68B2835E4}" srcOrd="1" destOrd="0" presId="urn:microsoft.com/office/officeart/2005/8/layout/vList6"/>
    <dgm:cxn modelId="{8A8A33D0-31BD-48DA-B7D5-4D399AF6FDED}" type="presParOf" srcId="{6DDFE925-7720-452D-BD14-A90E6434514C}" destId="{46670A2E-31D9-4E59-8402-59F9BD469023}" srcOrd="9" destOrd="0" presId="urn:microsoft.com/office/officeart/2005/8/layout/vList6"/>
    <dgm:cxn modelId="{AF95B998-2E57-4405-B484-A3A0B8536DCA}" type="presParOf" srcId="{6DDFE925-7720-452D-BD14-A90E6434514C}" destId="{EE9173EC-1191-44EC-B875-9A37E0C7DE18}" srcOrd="10" destOrd="0" presId="urn:microsoft.com/office/officeart/2005/8/layout/vList6"/>
    <dgm:cxn modelId="{3B8409FA-AF18-4895-9104-04D9EAACCAC5}" type="presParOf" srcId="{EE9173EC-1191-44EC-B875-9A37E0C7DE18}" destId="{800915F6-B97D-428E-9FF6-1DBCDCD917C8}" srcOrd="0" destOrd="0" presId="urn:microsoft.com/office/officeart/2005/8/layout/vList6"/>
    <dgm:cxn modelId="{F0E3025E-ED6E-48B0-BD7E-1B9269ADAA36}" type="presParOf" srcId="{EE9173EC-1191-44EC-B875-9A37E0C7DE18}" destId="{DD59DAE2-0D9D-4D05-9E51-496DB4EB62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45D27-DDA9-4FC0-AC48-3DCA58A881F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1564FF-32D3-4FC4-8107-04BFC502EE7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Мультимедиялық технологиялар оқу процесін байытады, оқушының көптеген сенсорлық компоненттерін оқу ақпаратын қабылдау процесіне тарту арқылы оқытуды тиімді етуге мүмкіндік береді.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B67F4-E88B-4BCF-8427-ADCCD64F40F2}" type="parTrans" cxnId="{13038DCC-DC55-44B7-BCE1-C30C3CAADC45}">
      <dgm:prSet/>
      <dgm:spPr/>
      <dgm:t>
        <a:bodyPr/>
        <a:lstStyle/>
        <a:p>
          <a:endParaRPr lang="ru-RU"/>
        </a:p>
      </dgm:t>
    </dgm:pt>
    <dgm:pt modelId="{041C9017-7EB1-406B-8370-D6EE8387EA68}" type="sibTrans" cxnId="{13038DCC-DC55-44B7-BCE1-C30C3CAADC45}">
      <dgm:prSet/>
      <dgm:spPr/>
      <dgm:t>
        <a:bodyPr/>
        <a:lstStyle/>
        <a:p>
          <a:endParaRPr lang="ru-RU"/>
        </a:p>
      </dgm:t>
    </dgm:pt>
    <dgm:pt modelId="{2EB37A94-A43B-4346-86F9-8EAD965D802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Бүгінгі таңда мультимедиялық технологиялар-бұл оқу процесін ақпараттандырудың перспективалы бағыттарының бірі.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4E6D8-4179-4528-8CE6-D47DE9C47F13}" type="parTrans" cxnId="{3BA298C0-4D54-4D1B-B5E2-2B01BE58650F}">
      <dgm:prSet/>
      <dgm:spPr/>
      <dgm:t>
        <a:bodyPr/>
        <a:lstStyle/>
        <a:p>
          <a:endParaRPr lang="ru-RU"/>
        </a:p>
      </dgm:t>
    </dgm:pt>
    <dgm:pt modelId="{4707F712-1548-4DCC-A162-82D64A28F22F}" type="sibTrans" cxnId="{3BA298C0-4D54-4D1B-B5E2-2B01BE58650F}">
      <dgm:prSet/>
      <dgm:spPr/>
      <dgm:t>
        <a:bodyPr/>
        <a:lstStyle/>
        <a:p>
          <a:endParaRPr lang="ru-RU"/>
        </a:p>
      </dgm:t>
    </dgm:pt>
    <dgm:pt modelId="{005E72C5-1729-44FC-BB8A-0044D1C0213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Мультимедиа және гипермедиа технологиялары қуатты таратылған білім беру ресурстарын біріктіреді, олар негізгі құзыреттердің қалыптасуы мен көрінісін қамтамасыз ете алады.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E774E-E98C-4D13-85C9-39C9E4B092EE}" type="parTrans" cxnId="{D99BB987-458F-49A8-90B4-CBDD984691BC}">
      <dgm:prSet/>
      <dgm:spPr/>
      <dgm:t>
        <a:bodyPr/>
        <a:lstStyle/>
        <a:p>
          <a:endParaRPr lang="ru-RU"/>
        </a:p>
      </dgm:t>
    </dgm:pt>
    <dgm:pt modelId="{323B8751-9C69-4344-9399-2A0E03F79400}" type="sibTrans" cxnId="{D99BB987-458F-49A8-90B4-CBDD984691BC}">
      <dgm:prSet/>
      <dgm:spPr/>
      <dgm:t>
        <a:bodyPr/>
        <a:lstStyle/>
        <a:p>
          <a:endParaRPr lang="ru-RU"/>
        </a:p>
      </dgm:t>
    </dgm:pt>
    <dgm:pt modelId="{6BD5E5B3-3D86-4D71-A405-E4CEE180E174}" type="pres">
      <dgm:prSet presAssocID="{3FC45D27-DDA9-4FC0-AC48-3DCA58A881FA}" presName="outerComposite" presStyleCnt="0">
        <dgm:presLayoutVars>
          <dgm:chMax val="5"/>
          <dgm:dir/>
          <dgm:resizeHandles val="exact"/>
        </dgm:presLayoutVars>
      </dgm:prSet>
      <dgm:spPr/>
    </dgm:pt>
    <dgm:pt modelId="{3C05AE53-15B0-42B4-8526-019E2B6C62BB}" type="pres">
      <dgm:prSet presAssocID="{3FC45D27-DDA9-4FC0-AC48-3DCA58A881FA}" presName="dummyMaxCanvas" presStyleCnt="0">
        <dgm:presLayoutVars/>
      </dgm:prSet>
      <dgm:spPr/>
    </dgm:pt>
    <dgm:pt modelId="{5FE712FA-0F31-427E-B6A0-10C573679C5E}" type="pres">
      <dgm:prSet presAssocID="{3FC45D27-DDA9-4FC0-AC48-3DCA58A881FA}" presName="ThreeNodes_1" presStyleLbl="node1" presStyleIdx="0" presStyleCnt="3">
        <dgm:presLayoutVars>
          <dgm:bulletEnabled val="1"/>
        </dgm:presLayoutVars>
      </dgm:prSet>
      <dgm:spPr/>
    </dgm:pt>
    <dgm:pt modelId="{95CE8D74-DF17-4DD6-9B2D-8FC2B4F8D5AF}" type="pres">
      <dgm:prSet presAssocID="{3FC45D27-DDA9-4FC0-AC48-3DCA58A881FA}" presName="ThreeNodes_2" presStyleLbl="node1" presStyleIdx="1" presStyleCnt="3">
        <dgm:presLayoutVars>
          <dgm:bulletEnabled val="1"/>
        </dgm:presLayoutVars>
      </dgm:prSet>
      <dgm:spPr/>
    </dgm:pt>
    <dgm:pt modelId="{4171D705-53E1-4A22-91FB-23450AEF94CA}" type="pres">
      <dgm:prSet presAssocID="{3FC45D27-DDA9-4FC0-AC48-3DCA58A881FA}" presName="ThreeNodes_3" presStyleLbl="node1" presStyleIdx="2" presStyleCnt="3">
        <dgm:presLayoutVars>
          <dgm:bulletEnabled val="1"/>
        </dgm:presLayoutVars>
      </dgm:prSet>
      <dgm:spPr/>
    </dgm:pt>
    <dgm:pt modelId="{0EACB5C8-7727-46DA-BB7B-627C8F4763CC}" type="pres">
      <dgm:prSet presAssocID="{3FC45D27-DDA9-4FC0-AC48-3DCA58A881FA}" presName="ThreeConn_1-2" presStyleLbl="fgAccFollowNode1" presStyleIdx="0" presStyleCnt="2">
        <dgm:presLayoutVars>
          <dgm:bulletEnabled val="1"/>
        </dgm:presLayoutVars>
      </dgm:prSet>
      <dgm:spPr/>
    </dgm:pt>
    <dgm:pt modelId="{AC5A270B-5B98-4B26-ABB6-1108D60E3C45}" type="pres">
      <dgm:prSet presAssocID="{3FC45D27-DDA9-4FC0-AC48-3DCA58A881FA}" presName="ThreeConn_2-3" presStyleLbl="fgAccFollowNode1" presStyleIdx="1" presStyleCnt="2">
        <dgm:presLayoutVars>
          <dgm:bulletEnabled val="1"/>
        </dgm:presLayoutVars>
      </dgm:prSet>
      <dgm:spPr/>
    </dgm:pt>
    <dgm:pt modelId="{E02BB0BF-38BE-4464-8BDB-99DBE70C59CB}" type="pres">
      <dgm:prSet presAssocID="{3FC45D27-DDA9-4FC0-AC48-3DCA58A881FA}" presName="ThreeNodes_1_text" presStyleLbl="node1" presStyleIdx="2" presStyleCnt="3">
        <dgm:presLayoutVars>
          <dgm:bulletEnabled val="1"/>
        </dgm:presLayoutVars>
      </dgm:prSet>
      <dgm:spPr/>
    </dgm:pt>
    <dgm:pt modelId="{83E69755-9A70-4BE4-B799-7E2E5AA3F34A}" type="pres">
      <dgm:prSet presAssocID="{3FC45D27-DDA9-4FC0-AC48-3DCA58A881FA}" presName="ThreeNodes_2_text" presStyleLbl="node1" presStyleIdx="2" presStyleCnt="3">
        <dgm:presLayoutVars>
          <dgm:bulletEnabled val="1"/>
        </dgm:presLayoutVars>
      </dgm:prSet>
      <dgm:spPr/>
    </dgm:pt>
    <dgm:pt modelId="{6F7F4831-1DC7-4ED5-A0C0-224618CD073C}" type="pres">
      <dgm:prSet presAssocID="{3FC45D27-DDA9-4FC0-AC48-3DCA58A881F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8C0949-8AEB-439A-8E2E-BFF5835B4AEB}" type="presOf" srcId="{2EB37A94-A43B-4346-86F9-8EAD965D802E}" destId="{83E69755-9A70-4BE4-B799-7E2E5AA3F34A}" srcOrd="1" destOrd="0" presId="urn:microsoft.com/office/officeart/2005/8/layout/vProcess5"/>
    <dgm:cxn modelId="{5812724B-E569-4083-B296-771A78874BA3}" type="presOf" srcId="{4707F712-1548-4DCC-A162-82D64A28F22F}" destId="{AC5A270B-5B98-4B26-ABB6-1108D60E3C45}" srcOrd="0" destOrd="0" presId="urn:microsoft.com/office/officeart/2005/8/layout/vProcess5"/>
    <dgm:cxn modelId="{D99BB987-458F-49A8-90B4-CBDD984691BC}" srcId="{3FC45D27-DDA9-4FC0-AC48-3DCA58A881FA}" destId="{005E72C5-1729-44FC-BB8A-0044D1C02136}" srcOrd="2" destOrd="0" parTransId="{58BE774E-E98C-4D13-85C9-39C9E4B092EE}" sibTransId="{323B8751-9C69-4344-9399-2A0E03F79400}"/>
    <dgm:cxn modelId="{40DD7D8D-F13F-4E5F-889D-1BBFD09480A4}" type="presOf" srcId="{3FC45D27-DDA9-4FC0-AC48-3DCA58A881FA}" destId="{6BD5E5B3-3D86-4D71-A405-E4CEE180E174}" srcOrd="0" destOrd="0" presId="urn:microsoft.com/office/officeart/2005/8/layout/vProcess5"/>
    <dgm:cxn modelId="{52DC08AD-29EA-468C-A8DA-66139E6E9F48}" type="presOf" srcId="{631564FF-32D3-4FC4-8107-04BFC502EE73}" destId="{E02BB0BF-38BE-4464-8BDB-99DBE70C59CB}" srcOrd="1" destOrd="0" presId="urn:microsoft.com/office/officeart/2005/8/layout/vProcess5"/>
    <dgm:cxn modelId="{3BA298C0-4D54-4D1B-B5E2-2B01BE58650F}" srcId="{3FC45D27-DDA9-4FC0-AC48-3DCA58A881FA}" destId="{2EB37A94-A43B-4346-86F9-8EAD965D802E}" srcOrd="1" destOrd="0" parTransId="{1494E6D8-4179-4528-8CE6-D47DE9C47F13}" sibTransId="{4707F712-1548-4DCC-A162-82D64A28F22F}"/>
    <dgm:cxn modelId="{E748BDC6-1C4B-4B8A-AB7C-D55FBA68F45E}" type="presOf" srcId="{005E72C5-1729-44FC-BB8A-0044D1C02136}" destId="{4171D705-53E1-4A22-91FB-23450AEF94CA}" srcOrd="0" destOrd="0" presId="urn:microsoft.com/office/officeart/2005/8/layout/vProcess5"/>
    <dgm:cxn modelId="{8E4DA7CA-AB76-488D-9767-3E63CB80F03C}" type="presOf" srcId="{041C9017-7EB1-406B-8370-D6EE8387EA68}" destId="{0EACB5C8-7727-46DA-BB7B-627C8F4763CC}" srcOrd="0" destOrd="0" presId="urn:microsoft.com/office/officeart/2005/8/layout/vProcess5"/>
    <dgm:cxn modelId="{13038DCC-DC55-44B7-BCE1-C30C3CAADC45}" srcId="{3FC45D27-DDA9-4FC0-AC48-3DCA58A881FA}" destId="{631564FF-32D3-4FC4-8107-04BFC502EE73}" srcOrd="0" destOrd="0" parTransId="{2A8B67F4-E88B-4BCF-8427-ADCCD64F40F2}" sibTransId="{041C9017-7EB1-406B-8370-D6EE8387EA68}"/>
    <dgm:cxn modelId="{343810D1-45EE-489C-9DDC-35DDB8CD0A0C}" type="presOf" srcId="{631564FF-32D3-4FC4-8107-04BFC502EE73}" destId="{5FE712FA-0F31-427E-B6A0-10C573679C5E}" srcOrd="0" destOrd="0" presId="urn:microsoft.com/office/officeart/2005/8/layout/vProcess5"/>
    <dgm:cxn modelId="{3F6849E6-D38A-45F0-9B96-1CD6A0793E24}" type="presOf" srcId="{2EB37A94-A43B-4346-86F9-8EAD965D802E}" destId="{95CE8D74-DF17-4DD6-9B2D-8FC2B4F8D5AF}" srcOrd="0" destOrd="0" presId="urn:microsoft.com/office/officeart/2005/8/layout/vProcess5"/>
    <dgm:cxn modelId="{DCF3FBE8-2F67-4084-81F1-FAA11CD9DC35}" type="presOf" srcId="{005E72C5-1729-44FC-BB8A-0044D1C02136}" destId="{6F7F4831-1DC7-4ED5-A0C0-224618CD073C}" srcOrd="1" destOrd="0" presId="urn:microsoft.com/office/officeart/2005/8/layout/vProcess5"/>
    <dgm:cxn modelId="{A3F67B0D-BF8A-4DC4-9A9F-C73700A18F1F}" type="presParOf" srcId="{6BD5E5B3-3D86-4D71-A405-E4CEE180E174}" destId="{3C05AE53-15B0-42B4-8526-019E2B6C62BB}" srcOrd="0" destOrd="0" presId="urn:microsoft.com/office/officeart/2005/8/layout/vProcess5"/>
    <dgm:cxn modelId="{4E8568C0-F6B2-4225-B8BE-BA4A0FFD7ED5}" type="presParOf" srcId="{6BD5E5B3-3D86-4D71-A405-E4CEE180E174}" destId="{5FE712FA-0F31-427E-B6A0-10C573679C5E}" srcOrd="1" destOrd="0" presId="urn:microsoft.com/office/officeart/2005/8/layout/vProcess5"/>
    <dgm:cxn modelId="{B5412180-02FA-4176-89D0-EA19401DC13F}" type="presParOf" srcId="{6BD5E5B3-3D86-4D71-A405-E4CEE180E174}" destId="{95CE8D74-DF17-4DD6-9B2D-8FC2B4F8D5AF}" srcOrd="2" destOrd="0" presId="urn:microsoft.com/office/officeart/2005/8/layout/vProcess5"/>
    <dgm:cxn modelId="{30B2B332-5154-4B9D-8CAA-70AA2C6626FE}" type="presParOf" srcId="{6BD5E5B3-3D86-4D71-A405-E4CEE180E174}" destId="{4171D705-53E1-4A22-91FB-23450AEF94CA}" srcOrd="3" destOrd="0" presId="urn:microsoft.com/office/officeart/2005/8/layout/vProcess5"/>
    <dgm:cxn modelId="{4581741F-603F-4F31-BD59-067AF7CE87D0}" type="presParOf" srcId="{6BD5E5B3-3D86-4D71-A405-E4CEE180E174}" destId="{0EACB5C8-7727-46DA-BB7B-627C8F4763CC}" srcOrd="4" destOrd="0" presId="urn:microsoft.com/office/officeart/2005/8/layout/vProcess5"/>
    <dgm:cxn modelId="{5AF15F7D-F234-4A2C-ABA4-976FE67E354C}" type="presParOf" srcId="{6BD5E5B3-3D86-4D71-A405-E4CEE180E174}" destId="{AC5A270B-5B98-4B26-ABB6-1108D60E3C45}" srcOrd="5" destOrd="0" presId="urn:microsoft.com/office/officeart/2005/8/layout/vProcess5"/>
    <dgm:cxn modelId="{481DE654-B122-47C8-A322-A9065A962F96}" type="presParOf" srcId="{6BD5E5B3-3D86-4D71-A405-E4CEE180E174}" destId="{E02BB0BF-38BE-4464-8BDB-99DBE70C59CB}" srcOrd="6" destOrd="0" presId="urn:microsoft.com/office/officeart/2005/8/layout/vProcess5"/>
    <dgm:cxn modelId="{B01817F8-5F7F-44C1-8FE2-FB808C6AD923}" type="presParOf" srcId="{6BD5E5B3-3D86-4D71-A405-E4CEE180E174}" destId="{83E69755-9A70-4BE4-B799-7E2E5AA3F34A}" srcOrd="7" destOrd="0" presId="urn:microsoft.com/office/officeart/2005/8/layout/vProcess5"/>
    <dgm:cxn modelId="{491C8F0C-CF61-404E-A038-A05346C2A0F7}" type="presParOf" srcId="{6BD5E5B3-3D86-4D71-A405-E4CEE180E174}" destId="{6F7F4831-1DC7-4ED5-A0C0-224618CD07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901A57-91A0-4B6A-9937-43FC2136BD63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884E36-0CE9-473B-9FAA-EB9F9F2F917E}">
      <dgm:prSet phldrT="[Текст]"/>
      <dgm:spPr>
        <a:solidFill>
          <a:srgbClr val="00B050"/>
        </a:solidFill>
      </dgm:spPr>
      <dgm:t>
        <a:bodyPr/>
        <a:lstStyle/>
        <a:p>
          <a:r>
            <a:rPr lang="kk-KZ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Мультимедиялық технологияларды қолдану. </a:t>
          </a:r>
          <a:endParaRPr lang="en-US" u="sng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r>
            <a:rPr lang="kk-K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Қазіргі оқушының оқуын ұйымдастырудың келесі негізгі әдістемелік ерекшеліктерін ұсынуға болады:</a:t>
          </a:r>
          <a:endParaRPr lang="ru-RU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F07EC6B-C5C0-4C34-ABCF-C52211079B13}" type="parTrans" cxnId="{C28DB37C-578A-451C-884D-E822F4FF8E49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36038D2-3964-45A4-B23E-CC56663243A3}" type="sibTrans" cxnId="{C28DB37C-578A-451C-884D-E822F4FF8E49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56F659C-E9B5-49C6-9A33-DDEE6F68A112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1) мультимедиялық презентацияларды қолдану сабақтары компьютерлік сыныптарда мультимедиялық проекторларды, резиденттік анықтамалықтарды, автоматтандырылған оқыту жүйелерін, түрлі бағдарламалар жұмысының бейнежазбаларын және т. б. пайдалана отырып жүргізіледі.;</a:t>
          </a:r>
          <a:endParaRPr lang="ru-RU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D894E71-84BF-45C4-9867-C452661BC57C}" type="parTrans" cxnId="{1FC581F2-D424-433E-AA84-F2B227DBC66C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245CA07-F16A-4334-8F7F-BB262AF38F12}" type="sibTrans" cxnId="{1FC581F2-D424-433E-AA84-F2B227DBC66C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C64C80F-A94E-4D26-9560-774B0B7E3C0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3) дараландырылған оқыту бағдарламаларын, көп деңгейлі тапсырмалар банкін (практикалық сабақтар мен зертханалық жұмыстарға) кеңінен пайдалануды қамтитын жеке тәсіл қолданылуы тиіс);</a:t>
          </a:r>
          <a:endParaRPr lang="ru-RU" sz="16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391C999-F63B-4B87-8B4C-79FE34D2AD5E}" type="parTrans" cxnId="{B951CFFE-8618-4AD0-A0E9-A7E3754C9A0E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4377462-A5BF-4073-B231-061AEF49372F}" type="sibTrans" cxnId="{B951CFFE-8618-4AD0-A0E9-A7E3754C9A0E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7596867-1D7C-4C13-AFA6-DB6FC7EF136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4) сабақтардың едәуір бөлігін іскерлік ойындар түрінде өткізген орынды; тапсырмалар ретінде нақты өмірлік көп нұсқалы және жеткізілмеген міндеттер, әсіресе түлектер кәсіби қызметте кездесетін міндеттер берілуі керек;</a:t>
          </a:r>
          <a:endParaRPr lang="ru-RU" sz="16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253724B-E4C7-420C-8287-550EC3E57CF6}" type="parTrans" cxnId="{200D9B3D-12AC-459C-A96E-3468026EA061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82DEF5A-2E36-4002-B81B-BD7E8CA82416}" type="sibTrans" cxnId="{200D9B3D-12AC-459C-A96E-3468026EA061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6268074-F3A6-4DD0-8264-D2E5D249ACBA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2) практикалық сабақтарда әрбір білім алушыға сынып шифры мен білім алушының тегі деп аталатын оның жеке папкасын жасау орынды болатын жеке компьютер бекітілуі тиіс;</a:t>
          </a:r>
          <a:endParaRPr lang="ru-RU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51BBFFB-235C-41EF-A624-90662127EF9B}" type="parTrans" cxnId="{BF55CA8F-02D8-44EA-B5B8-02652B761149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2563153-640E-4ED0-94FF-C98997FBC8DF}" type="sibTrans" cxnId="{BF55CA8F-02D8-44EA-B5B8-02652B761149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A41251C-4F83-4A7F-A173-C2106A57C8C1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5) жобалар әдісі кеңінен қолданылуы тиіс, оның шеңберінде бірізділік пен сабақтастық қағидаттарын сақтау қажет; бұл бір жаһандық тапсырма барлық практикалық (зертханалық) және есептеу-графикалық жұмыстарда дәйекті орындалуы, үйлесімді аяқталған жүйеге ене отырып, толықтырылуы және кеңейтілуі тиіс дегенді білдіреді;</a:t>
          </a:r>
          <a:endParaRPr lang="ru-RU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D311FD6-8B64-4158-B3FA-562679A82E00}" type="parTrans" cxnId="{54B03320-416F-4F9E-9AA5-3CFD798944A3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41428E2-9587-47F0-A707-4CB69C6AB214}" type="sibTrans" cxnId="{54B03320-416F-4F9E-9AA5-3CFD798944A3}">
      <dgm:prSet/>
      <dgm:spPr/>
      <dgm:t>
        <a:bodyPr/>
        <a:lstStyle/>
        <a:p>
          <a:endParaRPr lang="ru-RU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9B5F007-541D-4FA6-89CB-B60F0088A7D1}" type="pres">
      <dgm:prSet presAssocID="{88901A57-91A0-4B6A-9937-43FC2136BD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7CA6AA-9740-48B6-8DDF-2A27F59BE49B}" type="pres">
      <dgm:prSet presAssocID="{75884E36-0CE9-473B-9FAA-EB9F9F2F917E}" presName="vertOne" presStyleCnt="0"/>
      <dgm:spPr/>
    </dgm:pt>
    <dgm:pt modelId="{E80C0B2D-8C4B-4FE7-BD29-228B2BFD8C82}" type="pres">
      <dgm:prSet presAssocID="{75884E36-0CE9-473B-9FAA-EB9F9F2F917E}" presName="txOne" presStyleLbl="node0" presStyleIdx="0" presStyleCnt="1" custLinFactNeighborX="-425" custLinFactNeighborY="-16698">
        <dgm:presLayoutVars>
          <dgm:chPref val="3"/>
        </dgm:presLayoutVars>
      </dgm:prSet>
      <dgm:spPr/>
    </dgm:pt>
    <dgm:pt modelId="{27F7E71F-A40A-4985-97BC-4719B8F6693D}" type="pres">
      <dgm:prSet presAssocID="{75884E36-0CE9-473B-9FAA-EB9F9F2F917E}" presName="parTransOne" presStyleCnt="0"/>
      <dgm:spPr/>
    </dgm:pt>
    <dgm:pt modelId="{93B9C43E-7521-4B33-96E5-781AEFE42DF1}" type="pres">
      <dgm:prSet presAssocID="{75884E36-0CE9-473B-9FAA-EB9F9F2F917E}" presName="horzOne" presStyleCnt="0"/>
      <dgm:spPr/>
    </dgm:pt>
    <dgm:pt modelId="{527341E4-EA9C-42A8-8FC9-E202EAE663E8}" type="pres">
      <dgm:prSet presAssocID="{456F659C-E9B5-49C6-9A33-DDEE6F68A112}" presName="vertTwo" presStyleCnt="0"/>
      <dgm:spPr/>
    </dgm:pt>
    <dgm:pt modelId="{92E46988-07D8-4B2C-9222-A998F6BBB4A9}" type="pres">
      <dgm:prSet presAssocID="{456F659C-E9B5-49C6-9A33-DDEE6F68A112}" presName="txTwo" presStyleLbl="node2" presStyleIdx="0" presStyleCnt="2">
        <dgm:presLayoutVars>
          <dgm:chPref val="3"/>
        </dgm:presLayoutVars>
      </dgm:prSet>
      <dgm:spPr/>
    </dgm:pt>
    <dgm:pt modelId="{98BC9ED4-74F4-45A3-8675-53A1A4371AC3}" type="pres">
      <dgm:prSet presAssocID="{456F659C-E9B5-49C6-9A33-DDEE6F68A112}" presName="parTransTwo" presStyleCnt="0"/>
      <dgm:spPr/>
    </dgm:pt>
    <dgm:pt modelId="{106B00D7-74D5-4B40-BCB4-2EB94D5F43A7}" type="pres">
      <dgm:prSet presAssocID="{456F659C-E9B5-49C6-9A33-DDEE6F68A112}" presName="horzTwo" presStyleCnt="0"/>
      <dgm:spPr/>
    </dgm:pt>
    <dgm:pt modelId="{E523B9E7-27E0-44C6-8168-AB06999CBDDA}" type="pres">
      <dgm:prSet presAssocID="{3C64C80F-A94E-4D26-9560-774B0B7E3C01}" presName="vertThree" presStyleCnt="0"/>
      <dgm:spPr/>
    </dgm:pt>
    <dgm:pt modelId="{D140315A-FD3D-4B16-A7F1-80B97DFBE637}" type="pres">
      <dgm:prSet presAssocID="{3C64C80F-A94E-4D26-9560-774B0B7E3C01}" presName="txThree" presStyleLbl="node3" presStyleIdx="0" presStyleCnt="3">
        <dgm:presLayoutVars>
          <dgm:chPref val="3"/>
        </dgm:presLayoutVars>
      </dgm:prSet>
      <dgm:spPr/>
    </dgm:pt>
    <dgm:pt modelId="{08B4CDC6-DE59-42D0-9F6E-18A94B34B9A2}" type="pres">
      <dgm:prSet presAssocID="{3C64C80F-A94E-4D26-9560-774B0B7E3C01}" presName="horzThree" presStyleCnt="0"/>
      <dgm:spPr/>
    </dgm:pt>
    <dgm:pt modelId="{6108EDB2-45FF-4FA6-AB68-26AB49606B9C}" type="pres">
      <dgm:prSet presAssocID="{24377462-A5BF-4073-B231-061AEF49372F}" presName="sibSpaceThree" presStyleCnt="0"/>
      <dgm:spPr/>
    </dgm:pt>
    <dgm:pt modelId="{4EA7E906-61A8-4865-B4B5-A9CA09D24173}" type="pres">
      <dgm:prSet presAssocID="{27596867-1D7C-4C13-AFA6-DB6FC7EF1361}" presName="vertThree" presStyleCnt="0"/>
      <dgm:spPr/>
    </dgm:pt>
    <dgm:pt modelId="{C04DE32B-0A9B-4A7F-A52F-6C1EEF39AFB3}" type="pres">
      <dgm:prSet presAssocID="{27596867-1D7C-4C13-AFA6-DB6FC7EF1361}" presName="txThree" presStyleLbl="node3" presStyleIdx="1" presStyleCnt="3">
        <dgm:presLayoutVars>
          <dgm:chPref val="3"/>
        </dgm:presLayoutVars>
      </dgm:prSet>
      <dgm:spPr/>
    </dgm:pt>
    <dgm:pt modelId="{12585913-90CE-41B9-831D-D2F52627D7B8}" type="pres">
      <dgm:prSet presAssocID="{27596867-1D7C-4C13-AFA6-DB6FC7EF1361}" presName="horzThree" presStyleCnt="0"/>
      <dgm:spPr/>
    </dgm:pt>
    <dgm:pt modelId="{E7634238-C2CC-4806-AB1B-79015095E958}" type="pres">
      <dgm:prSet presAssocID="{6245CA07-F16A-4334-8F7F-BB262AF38F12}" presName="sibSpaceTwo" presStyleCnt="0"/>
      <dgm:spPr/>
    </dgm:pt>
    <dgm:pt modelId="{D93331A6-0F29-4BF9-BFB0-7BA57C7797B5}" type="pres">
      <dgm:prSet presAssocID="{66268074-F3A6-4DD0-8264-D2E5D249ACBA}" presName="vertTwo" presStyleCnt="0"/>
      <dgm:spPr/>
    </dgm:pt>
    <dgm:pt modelId="{6B28ED5A-1B82-45B7-ABE3-62E208FE63D1}" type="pres">
      <dgm:prSet presAssocID="{66268074-F3A6-4DD0-8264-D2E5D249ACBA}" presName="txTwo" presStyleLbl="node2" presStyleIdx="1" presStyleCnt="2">
        <dgm:presLayoutVars>
          <dgm:chPref val="3"/>
        </dgm:presLayoutVars>
      </dgm:prSet>
      <dgm:spPr/>
    </dgm:pt>
    <dgm:pt modelId="{8FC83293-02C5-4E3D-B95B-A8B8C60F03E8}" type="pres">
      <dgm:prSet presAssocID="{66268074-F3A6-4DD0-8264-D2E5D249ACBA}" presName="parTransTwo" presStyleCnt="0"/>
      <dgm:spPr/>
    </dgm:pt>
    <dgm:pt modelId="{6E44D0A0-2611-4F57-81D1-DCD6E7B82047}" type="pres">
      <dgm:prSet presAssocID="{66268074-F3A6-4DD0-8264-D2E5D249ACBA}" presName="horzTwo" presStyleCnt="0"/>
      <dgm:spPr/>
    </dgm:pt>
    <dgm:pt modelId="{9EBC512A-9443-4CB8-A217-277588FD287B}" type="pres">
      <dgm:prSet presAssocID="{7A41251C-4F83-4A7F-A173-C2106A57C8C1}" presName="vertThree" presStyleCnt="0"/>
      <dgm:spPr/>
    </dgm:pt>
    <dgm:pt modelId="{090C30B4-F0F4-46A1-B49F-AECAC14856FC}" type="pres">
      <dgm:prSet presAssocID="{7A41251C-4F83-4A7F-A173-C2106A57C8C1}" presName="txThree" presStyleLbl="node3" presStyleIdx="2" presStyleCnt="3">
        <dgm:presLayoutVars>
          <dgm:chPref val="3"/>
        </dgm:presLayoutVars>
      </dgm:prSet>
      <dgm:spPr/>
    </dgm:pt>
    <dgm:pt modelId="{54334073-8DE9-4EE2-A965-AAEA62E592A0}" type="pres">
      <dgm:prSet presAssocID="{7A41251C-4F83-4A7F-A173-C2106A57C8C1}" presName="horzThree" presStyleCnt="0"/>
      <dgm:spPr/>
    </dgm:pt>
  </dgm:ptLst>
  <dgm:cxnLst>
    <dgm:cxn modelId="{E02A2D06-3B04-43BC-BF18-ABA323FDD68B}" type="presOf" srcId="{3C64C80F-A94E-4D26-9560-774B0B7E3C01}" destId="{D140315A-FD3D-4B16-A7F1-80B97DFBE637}" srcOrd="0" destOrd="0" presId="urn:microsoft.com/office/officeart/2005/8/layout/hierarchy4"/>
    <dgm:cxn modelId="{DB55881D-4EFA-46E9-A4E5-155CC263EC62}" type="presOf" srcId="{27596867-1D7C-4C13-AFA6-DB6FC7EF1361}" destId="{C04DE32B-0A9B-4A7F-A52F-6C1EEF39AFB3}" srcOrd="0" destOrd="0" presId="urn:microsoft.com/office/officeart/2005/8/layout/hierarchy4"/>
    <dgm:cxn modelId="{54B03320-416F-4F9E-9AA5-3CFD798944A3}" srcId="{66268074-F3A6-4DD0-8264-D2E5D249ACBA}" destId="{7A41251C-4F83-4A7F-A173-C2106A57C8C1}" srcOrd="0" destOrd="0" parTransId="{5D311FD6-8B64-4158-B3FA-562679A82E00}" sibTransId="{741428E2-9587-47F0-A707-4CB69C6AB214}"/>
    <dgm:cxn modelId="{200D9B3D-12AC-459C-A96E-3468026EA061}" srcId="{456F659C-E9B5-49C6-9A33-DDEE6F68A112}" destId="{27596867-1D7C-4C13-AFA6-DB6FC7EF1361}" srcOrd="1" destOrd="0" parTransId="{7253724B-E4C7-420C-8287-550EC3E57CF6}" sibTransId="{D82DEF5A-2E36-4002-B81B-BD7E8CA82416}"/>
    <dgm:cxn modelId="{475B026D-B82A-4FB8-9F5B-9A54029FA027}" type="presOf" srcId="{456F659C-E9B5-49C6-9A33-DDEE6F68A112}" destId="{92E46988-07D8-4B2C-9222-A998F6BBB4A9}" srcOrd="0" destOrd="0" presId="urn:microsoft.com/office/officeart/2005/8/layout/hierarchy4"/>
    <dgm:cxn modelId="{C28DB37C-578A-451C-884D-E822F4FF8E49}" srcId="{88901A57-91A0-4B6A-9937-43FC2136BD63}" destId="{75884E36-0CE9-473B-9FAA-EB9F9F2F917E}" srcOrd="0" destOrd="0" parTransId="{FF07EC6B-C5C0-4C34-ABCF-C52211079B13}" sibTransId="{C36038D2-3964-45A4-B23E-CC56663243A3}"/>
    <dgm:cxn modelId="{6C87E784-C091-4095-8761-0F62B9D6BD15}" type="presOf" srcId="{88901A57-91A0-4B6A-9937-43FC2136BD63}" destId="{39B5F007-541D-4FA6-89CB-B60F0088A7D1}" srcOrd="0" destOrd="0" presId="urn:microsoft.com/office/officeart/2005/8/layout/hierarchy4"/>
    <dgm:cxn modelId="{BF55CA8F-02D8-44EA-B5B8-02652B761149}" srcId="{75884E36-0CE9-473B-9FAA-EB9F9F2F917E}" destId="{66268074-F3A6-4DD0-8264-D2E5D249ACBA}" srcOrd="1" destOrd="0" parTransId="{A51BBFFB-235C-41EF-A624-90662127EF9B}" sibTransId="{42563153-640E-4ED0-94FF-C98997FBC8DF}"/>
    <dgm:cxn modelId="{80C09D9C-1F38-424B-970A-1EEBE1703026}" type="presOf" srcId="{75884E36-0CE9-473B-9FAA-EB9F9F2F917E}" destId="{E80C0B2D-8C4B-4FE7-BD29-228B2BFD8C82}" srcOrd="0" destOrd="0" presId="urn:microsoft.com/office/officeart/2005/8/layout/hierarchy4"/>
    <dgm:cxn modelId="{310520B6-0170-435F-A8B7-C89753CA4736}" type="presOf" srcId="{7A41251C-4F83-4A7F-A173-C2106A57C8C1}" destId="{090C30B4-F0F4-46A1-B49F-AECAC14856FC}" srcOrd="0" destOrd="0" presId="urn:microsoft.com/office/officeart/2005/8/layout/hierarchy4"/>
    <dgm:cxn modelId="{665E29D4-98DA-4BF8-9490-7012C69DD1C7}" type="presOf" srcId="{66268074-F3A6-4DD0-8264-D2E5D249ACBA}" destId="{6B28ED5A-1B82-45B7-ABE3-62E208FE63D1}" srcOrd="0" destOrd="0" presId="urn:microsoft.com/office/officeart/2005/8/layout/hierarchy4"/>
    <dgm:cxn modelId="{1FC581F2-D424-433E-AA84-F2B227DBC66C}" srcId="{75884E36-0CE9-473B-9FAA-EB9F9F2F917E}" destId="{456F659C-E9B5-49C6-9A33-DDEE6F68A112}" srcOrd="0" destOrd="0" parTransId="{2D894E71-84BF-45C4-9867-C452661BC57C}" sibTransId="{6245CA07-F16A-4334-8F7F-BB262AF38F12}"/>
    <dgm:cxn modelId="{B951CFFE-8618-4AD0-A0E9-A7E3754C9A0E}" srcId="{456F659C-E9B5-49C6-9A33-DDEE6F68A112}" destId="{3C64C80F-A94E-4D26-9560-774B0B7E3C01}" srcOrd="0" destOrd="0" parTransId="{7391C999-F63B-4B87-8B4C-79FE34D2AD5E}" sibTransId="{24377462-A5BF-4073-B231-061AEF49372F}"/>
    <dgm:cxn modelId="{2EC882CA-28A2-48BA-BEA9-DD613CF0CDC3}" type="presParOf" srcId="{39B5F007-541D-4FA6-89CB-B60F0088A7D1}" destId="{0C7CA6AA-9740-48B6-8DDF-2A27F59BE49B}" srcOrd="0" destOrd="0" presId="urn:microsoft.com/office/officeart/2005/8/layout/hierarchy4"/>
    <dgm:cxn modelId="{CED6F7D6-D45C-43BB-A87F-B6E0D21AE789}" type="presParOf" srcId="{0C7CA6AA-9740-48B6-8DDF-2A27F59BE49B}" destId="{E80C0B2D-8C4B-4FE7-BD29-228B2BFD8C82}" srcOrd="0" destOrd="0" presId="urn:microsoft.com/office/officeart/2005/8/layout/hierarchy4"/>
    <dgm:cxn modelId="{6CF2DCDE-481B-4AC6-B53D-ECE942F2B37F}" type="presParOf" srcId="{0C7CA6AA-9740-48B6-8DDF-2A27F59BE49B}" destId="{27F7E71F-A40A-4985-97BC-4719B8F6693D}" srcOrd="1" destOrd="0" presId="urn:microsoft.com/office/officeart/2005/8/layout/hierarchy4"/>
    <dgm:cxn modelId="{906082E8-EA5C-496B-8585-5C2BC830E714}" type="presParOf" srcId="{0C7CA6AA-9740-48B6-8DDF-2A27F59BE49B}" destId="{93B9C43E-7521-4B33-96E5-781AEFE42DF1}" srcOrd="2" destOrd="0" presId="urn:microsoft.com/office/officeart/2005/8/layout/hierarchy4"/>
    <dgm:cxn modelId="{5B4C01FE-C1AB-437A-9662-B1558E2DE3A2}" type="presParOf" srcId="{93B9C43E-7521-4B33-96E5-781AEFE42DF1}" destId="{527341E4-EA9C-42A8-8FC9-E202EAE663E8}" srcOrd="0" destOrd="0" presId="urn:microsoft.com/office/officeart/2005/8/layout/hierarchy4"/>
    <dgm:cxn modelId="{8A33B7E4-94BE-4F03-BBEF-30081E66A9AF}" type="presParOf" srcId="{527341E4-EA9C-42A8-8FC9-E202EAE663E8}" destId="{92E46988-07D8-4B2C-9222-A998F6BBB4A9}" srcOrd="0" destOrd="0" presId="urn:microsoft.com/office/officeart/2005/8/layout/hierarchy4"/>
    <dgm:cxn modelId="{0A0E5F55-7A24-4336-B435-A482A5E1C15F}" type="presParOf" srcId="{527341E4-EA9C-42A8-8FC9-E202EAE663E8}" destId="{98BC9ED4-74F4-45A3-8675-53A1A4371AC3}" srcOrd="1" destOrd="0" presId="urn:microsoft.com/office/officeart/2005/8/layout/hierarchy4"/>
    <dgm:cxn modelId="{851032BE-E78D-43A4-8944-93CACD2F5046}" type="presParOf" srcId="{527341E4-EA9C-42A8-8FC9-E202EAE663E8}" destId="{106B00D7-74D5-4B40-BCB4-2EB94D5F43A7}" srcOrd="2" destOrd="0" presId="urn:microsoft.com/office/officeart/2005/8/layout/hierarchy4"/>
    <dgm:cxn modelId="{F47A801E-D3FD-4BD3-83DB-6224A681EDAA}" type="presParOf" srcId="{106B00D7-74D5-4B40-BCB4-2EB94D5F43A7}" destId="{E523B9E7-27E0-44C6-8168-AB06999CBDDA}" srcOrd="0" destOrd="0" presId="urn:microsoft.com/office/officeart/2005/8/layout/hierarchy4"/>
    <dgm:cxn modelId="{00B6D534-C023-4BF8-954C-C9D3DD48165E}" type="presParOf" srcId="{E523B9E7-27E0-44C6-8168-AB06999CBDDA}" destId="{D140315A-FD3D-4B16-A7F1-80B97DFBE637}" srcOrd="0" destOrd="0" presId="urn:microsoft.com/office/officeart/2005/8/layout/hierarchy4"/>
    <dgm:cxn modelId="{7F90F430-F580-41E8-A478-8199FE31F322}" type="presParOf" srcId="{E523B9E7-27E0-44C6-8168-AB06999CBDDA}" destId="{08B4CDC6-DE59-42D0-9F6E-18A94B34B9A2}" srcOrd="1" destOrd="0" presId="urn:microsoft.com/office/officeart/2005/8/layout/hierarchy4"/>
    <dgm:cxn modelId="{EBBCD68F-11D4-417C-8CAE-404356358BFB}" type="presParOf" srcId="{106B00D7-74D5-4B40-BCB4-2EB94D5F43A7}" destId="{6108EDB2-45FF-4FA6-AB68-26AB49606B9C}" srcOrd="1" destOrd="0" presId="urn:microsoft.com/office/officeart/2005/8/layout/hierarchy4"/>
    <dgm:cxn modelId="{3E3DB7FA-64BB-4233-9BE0-F40E0B789C8D}" type="presParOf" srcId="{106B00D7-74D5-4B40-BCB4-2EB94D5F43A7}" destId="{4EA7E906-61A8-4865-B4B5-A9CA09D24173}" srcOrd="2" destOrd="0" presId="urn:microsoft.com/office/officeart/2005/8/layout/hierarchy4"/>
    <dgm:cxn modelId="{817497C2-75DB-487F-A6F9-9056B1344249}" type="presParOf" srcId="{4EA7E906-61A8-4865-B4B5-A9CA09D24173}" destId="{C04DE32B-0A9B-4A7F-A52F-6C1EEF39AFB3}" srcOrd="0" destOrd="0" presId="urn:microsoft.com/office/officeart/2005/8/layout/hierarchy4"/>
    <dgm:cxn modelId="{B0087EC9-7D95-42E7-8112-607C731FCF20}" type="presParOf" srcId="{4EA7E906-61A8-4865-B4B5-A9CA09D24173}" destId="{12585913-90CE-41B9-831D-D2F52627D7B8}" srcOrd="1" destOrd="0" presId="urn:microsoft.com/office/officeart/2005/8/layout/hierarchy4"/>
    <dgm:cxn modelId="{0E71F0F4-C0BB-42CB-A094-31B7AB488EB4}" type="presParOf" srcId="{93B9C43E-7521-4B33-96E5-781AEFE42DF1}" destId="{E7634238-C2CC-4806-AB1B-79015095E958}" srcOrd="1" destOrd="0" presId="urn:microsoft.com/office/officeart/2005/8/layout/hierarchy4"/>
    <dgm:cxn modelId="{A4B2D063-6B58-485D-A070-CBB4ECB44671}" type="presParOf" srcId="{93B9C43E-7521-4B33-96E5-781AEFE42DF1}" destId="{D93331A6-0F29-4BF9-BFB0-7BA57C7797B5}" srcOrd="2" destOrd="0" presId="urn:microsoft.com/office/officeart/2005/8/layout/hierarchy4"/>
    <dgm:cxn modelId="{BCE5156E-B0C4-4696-B84B-C3777D38960B}" type="presParOf" srcId="{D93331A6-0F29-4BF9-BFB0-7BA57C7797B5}" destId="{6B28ED5A-1B82-45B7-ABE3-62E208FE63D1}" srcOrd="0" destOrd="0" presId="urn:microsoft.com/office/officeart/2005/8/layout/hierarchy4"/>
    <dgm:cxn modelId="{82C55938-43E9-4312-BE8D-81B4FD6B6E33}" type="presParOf" srcId="{D93331A6-0F29-4BF9-BFB0-7BA57C7797B5}" destId="{8FC83293-02C5-4E3D-B95B-A8B8C60F03E8}" srcOrd="1" destOrd="0" presId="urn:microsoft.com/office/officeart/2005/8/layout/hierarchy4"/>
    <dgm:cxn modelId="{2C3B9B40-FD2D-409D-8E4F-6176192D973C}" type="presParOf" srcId="{D93331A6-0F29-4BF9-BFB0-7BA57C7797B5}" destId="{6E44D0A0-2611-4F57-81D1-DCD6E7B82047}" srcOrd="2" destOrd="0" presId="urn:microsoft.com/office/officeart/2005/8/layout/hierarchy4"/>
    <dgm:cxn modelId="{836EEF7E-AAB7-47AD-B98D-F2CE26924D95}" type="presParOf" srcId="{6E44D0A0-2611-4F57-81D1-DCD6E7B82047}" destId="{9EBC512A-9443-4CB8-A217-277588FD287B}" srcOrd="0" destOrd="0" presId="urn:microsoft.com/office/officeart/2005/8/layout/hierarchy4"/>
    <dgm:cxn modelId="{685EF69B-9636-47D2-A866-141E6A99789C}" type="presParOf" srcId="{9EBC512A-9443-4CB8-A217-277588FD287B}" destId="{090C30B4-F0F4-46A1-B49F-AECAC14856FC}" srcOrd="0" destOrd="0" presId="urn:microsoft.com/office/officeart/2005/8/layout/hierarchy4"/>
    <dgm:cxn modelId="{54296D98-F1F9-4A51-87E7-04C5C818A156}" type="presParOf" srcId="{9EBC512A-9443-4CB8-A217-277588FD287B}" destId="{54334073-8DE9-4EE2-A965-AAEA62E592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901A57-91A0-4B6A-9937-43FC2136BD63}" type="doc">
      <dgm:prSet loTypeId="urn:microsoft.com/office/officeart/2005/8/layout/hierarchy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884E36-0CE9-473B-9FAA-EB9F9F2F917E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u="sng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Мультимедиялық технологияларды қолдану. 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Қазіргі оқушының оқуын ұйымдастырудың келесі негізгі әдістемелік ерекшеліктерін ұсынуға болады: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7EC6B-C5C0-4C34-ABCF-C52211079B13}" type="parTrans" cxnId="{C28DB37C-578A-451C-884D-E822F4FF8E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038D2-3964-45A4-B23E-CC56663243A3}" type="sibTrans" cxnId="{C28DB37C-578A-451C-884D-E822F4FF8E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F659C-E9B5-49C6-9A33-DDEE6F68A112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6) бағдарламаның негізгі бөлімдерін қатар және концентрлік зерделеу мүмкіндігі көзделуі тиіс; бұл білім алушыларға курсты меңгеру шамасына қарай барлық материалдың баяндалу тұтастығын жоғалтпай, әрбір бөлім бойынша барынша терең білім алуға мүмкіндік береді;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94E71-84BF-45C4-9867-C452661BC57C}" type="parTrans" cxnId="{1FC581F2-D424-433E-AA84-F2B227DBC6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5CA07-F16A-4334-8F7F-BB262AF38F12}" type="sibTrans" cxnId="{1FC581F2-D424-433E-AA84-F2B227DBC6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4C80F-A94E-4D26-9560-774B0B7E3C0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>
              <a:latin typeface="Times New Roman" panose="02020603050405020304" pitchFamily="18" charset="0"/>
              <a:cs typeface="Times New Roman" panose="02020603050405020304" pitchFamily="18" charset="0"/>
            </a:rPr>
            <a:t>7) мынадай өзара байланысты қағидаттарға сүйену қажет: таным мотивациясы; жан-жақты қабылдау; «енетін» жүйелік-ақпараттық талдау;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1C999-F63B-4B87-8B4C-79FE34D2AD5E}" type="parTrans" cxnId="{B951CFFE-8618-4AD0-A0E9-A7E3754C9A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77462-A5BF-4073-B231-061AEF49372F}" type="sibTrans" cxnId="{B951CFFE-8618-4AD0-A0E9-A7E3754C9A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68074-F3A6-4DD0-8264-D2E5D249ACB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>
              <a:latin typeface="Times New Roman" panose="02020603050405020304" pitchFamily="18" charset="0"/>
              <a:cs typeface="Times New Roman" panose="02020603050405020304" pitchFamily="18" charset="0"/>
            </a:rPr>
            <a:t>8) оқытудың проблемалық әдісін кеңінен пайдалану, білім алушылардың оқыту процесінде пайдаланылуы мүмкін нақты бағдарламаларды (құжаттарды, кестелерді, дерекқорларды) әзірлеуін көздеу керек.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BBFFB-235C-41EF-A624-90662127EF9B}" type="parTrans" cxnId="{BF55CA8F-02D8-44EA-B5B8-02652B7611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63153-640E-4ED0-94FF-C98997FBC8DF}" type="sibTrans" cxnId="{BF55CA8F-02D8-44EA-B5B8-02652B7611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5F007-541D-4FA6-89CB-B60F0088A7D1}" type="pres">
      <dgm:prSet presAssocID="{88901A57-91A0-4B6A-9937-43FC2136BD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7CA6AA-9740-48B6-8DDF-2A27F59BE49B}" type="pres">
      <dgm:prSet presAssocID="{75884E36-0CE9-473B-9FAA-EB9F9F2F917E}" presName="vertOne" presStyleCnt="0"/>
      <dgm:spPr/>
    </dgm:pt>
    <dgm:pt modelId="{E80C0B2D-8C4B-4FE7-BD29-228B2BFD8C82}" type="pres">
      <dgm:prSet presAssocID="{75884E36-0CE9-473B-9FAA-EB9F9F2F917E}" presName="txOne" presStyleLbl="node0" presStyleIdx="0" presStyleCnt="1">
        <dgm:presLayoutVars>
          <dgm:chPref val="3"/>
        </dgm:presLayoutVars>
      </dgm:prSet>
      <dgm:spPr/>
    </dgm:pt>
    <dgm:pt modelId="{27F7E71F-A40A-4985-97BC-4719B8F6693D}" type="pres">
      <dgm:prSet presAssocID="{75884E36-0CE9-473B-9FAA-EB9F9F2F917E}" presName="parTransOne" presStyleCnt="0"/>
      <dgm:spPr/>
    </dgm:pt>
    <dgm:pt modelId="{93B9C43E-7521-4B33-96E5-781AEFE42DF1}" type="pres">
      <dgm:prSet presAssocID="{75884E36-0CE9-473B-9FAA-EB9F9F2F917E}" presName="horzOne" presStyleCnt="0"/>
      <dgm:spPr/>
    </dgm:pt>
    <dgm:pt modelId="{527341E4-EA9C-42A8-8FC9-E202EAE663E8}" type="pres">
      <dgm:prSet presAssocID="{456F659C-E9B5-49C6-9A33-DDEE6F68A112}" presName="vertTwo" presStyleCnt="0"/>
      <dgm:spPr/>
    </dgm:pt>
    <dgm:pt modelId="{92E46988-07D8-4B2C-9222-A998F6BBB4A9}" type="pres">
      <dgm:prSet presAssocID="{456F659C-E9B5-49C6-9A33-DDEE6F68A112}" presName="txTwo" presStyleLbl="node2" presStyleIdx="0" presStyleCnt="3">
        <dgm:presLayoutVars>
          <dgm:chPref val="3"/>
        </dgm:presLayoutVars>
      </dgm:prSet>
      <dgm:spPr/>
    </dgm:pt>
    <dgm:pt modelId="{106B00D7-74D5-4B40-BCB4-2EB94D5F43A7}" type="pres">
      <dgm:prSet presAssocID="{456F659C-E9B5-49C6-9A33-DDEE6F68A112}" presName="horzTwo" presStyleCnt="0"/>
      <dgm:spPr/>
    </dgm:pt>
    <dgm:pt modelId="{E7634238-C2CC-4806-AB1B-79015095E958}" type="pres">
      <dgm:prSet presAssocID="{6245CA07-F16A-4334-8F7F-BB262AF38F12}" presName="sibSpaceTwo" presStyleCnt="0"/>
      <dgm:spPr/>
    </dgm:pt>
    <dgm:pt modelId="{754F737C-DD26-4111-8295-629350263923}" type="pres">
      <dgm:prSet presAssocID="{3C64C80F-A94E-4D26-9560-774B0B7E3C01}" presName="vertTwo" presStyleCnt="0"/>
      <dgm:spPr/>
    </dgm:pt>
    <dgm:pt modelId="{F03725E9-1FE4-4ECD-AEA6-8A57DF60BBAE}" type="pres">
      <dgm:prSet presAssocID="{3C64C80F-A94E-4D26-9560-774B0B7E3C01}" presName="txTwo" presStyleLbl="node2" presStyleIdx="1" presStyleCnt="3">
        <dgm:presLayoutVars>
          <dgm:chPref val="3"/>
        </dgm:presLayoutVars>
      </dgm:prSet>
      <dgm:spPr/>
    </dgm:pt>
    <dgm:pt modelId="{CE8EC6CD-0A8C-4CCC-8372-9DF6549596EA}" type="pres">
      <dgm:prSet presAssocID="{3C64C80F-A94E-4D26-9560-774B0B7E3C01}" presName="horzTwo" presStyleCnt="0"/>
      <dgm:spPr/>
    </dgm:pt>
    <dgm:pt modelId="{A37FE402-C68A-402A-AA7E-6C55B63C7927}" type="pres">
      <dgm:prSet presAssocID="{24377462-A5BF-4073-B231-061AEF49372F}" presName="sibSpaceTwo" presStyleCnt="0"/>
      <dgm:spPr/>
    </dgm:pt>
    <dgm:pt modelId="{D93331A6-0F29-4BF9-BFB0-7BA57C7797B5}" type="pres">
      <dgm:prSet presAssocID="{66268074-F3A6-4DD0-8264-D2E5D249ACBA}" presName="vertTwo" presStyleCnt="0"/>
      <dgm:spPr/>
    </dgm:pt>
    <dgm:pt modelId="{6B28ED5A-1B82-45B7-ABE3-62E208FE63D1}" type="pres">
      <dgm:prSet presAssocID="{66268074-F3A6-4DD0-8264-D2E5D249ACBA}" presName="txTwo" presStyleLbl="node2" presStyleIdx="2" presStyleCnt="3">
        <dgm:presLayoutVars>
          <dgm:chPref val="3"/>
        </dgm:presLayoutVars>
      </dgm:prSet>
      <dgm:spPr/>
    </dgm:pt>
    <dgm:pt modelId="{6E44D0A0-2611-4F57-81D1-DCD6E7B82047}" type="pres">
      <dgm:prSet presAssocID="{66268074-F3A6-4DD0-8264-D2E5D249ACBA}" presName="horzTwo" presStyleCnt="0"/>
      <dgm:spPr/>
    </dgm:pt>
  </dgm:ptLst>
  <dgm:cxnLst>
    <dgm:cxn modelId="{475B026D-B82A-4FB8-9F5B-9A54029FA027}" type="presOf" srcId="{456F659C-E9B5-49C6-9A33-DDEE6F68A112}" destId="{92E46988-07D8-4B2C-9222-A998F6BBB4A9}" srcOrd="0" destOrd="0" presId="urn:microsoft.com/office/officeart/2005/8/layout/hierarchy4"/>
    <dgm:cxn modelId="{C28DB37C-578A-451C-884D-E822F4FF8E49}" srcId="{88901A57-91A0-4B6A-9937-43FC2136BD63}" destId="{75884E36-0CE9-473B-9FAA-EB9F9F2F917E}" srcOrd="0" destOrd="0" parTransId="{FF07EC6B-C5C0-4C34-ABCF-C52211079B13}" sibTransId="{C36038D2-3964-45A4-B23E-CC56663243A3}"/>
    <dgm:cxn modelId="{6C87E784-C091-4095-8761-0F62B9D6BD15}" type="presOf" srcId="{88901A57-91A0-4B6A-9937-43FC2136BD63}" destId="{39B5F007-541D-4FA6-89CB-B60F0088A7D1}" srcOrd="0" destOrd="0" presId="urn:microsoft.com/office/officeart/2005/8/layout/hierarchy4"/>
    <dgm:cxn modelId="{BF55CA8F-02D8-44EA-B5B8-02652B761149}" srcId="{75884E36-0CE9-473B-9FAA-EB9F9F2F917E}" destId="{66268074-F3A6-4DD0-8264-D2E5D249ACBA}" srcOrd="2" destOrd="0" parTransId="{A51BBFFB-235C-41EF-A624-90662127EF9B}" sibTransId="{42563153-640E-4ED0-94FF-C98997FBC8DF}"/>
    <dgm:cxn modelId="{80C09D9C-1F38-424B-970A-1EEBE1703026}" type="presOf" srcId="{75884E36-0CE9-473B-9FAA-EB9F9F2F917E}" destId="{E80C0B2D-8C4B-4FE7-BD29-228B2BFD8C82}" srcOrd="0" destOrd="0" presId="urn:microsoft.com/office/officeart/2005/8/layout/hierarchy4"/>
    <dgm:cxn modelId="{665E29D4-98DA-4BF8-9490-7012C69DD1C7}" type="presOf" srcId="{66268074-F3A6-4DD0-8264-D2E5D249ACBA}" destId="{6B28ED5A-1B82-45B7-ABE3-62E208FE63D1}" srcOrd="0" destOrd="0" presId="urn:microsoft.com/office/officeart/2005/8/layout/hierarchy4"/>
    <dgm:cxn modelId="{1FC581F2-D424-433E-AA84-F2B227DBC66C}" srcId="{75884E36-0CE9-473B-9FAA-EB9F9F2F917E}" destId="{456F659C-E9B5-49C6-9A33-DDEE6F68A112}" srcOrd="0" destOrd="0" parTransId="{2D894E71-84BF-45C4-9867-C452661BC57C}" sibTransId="{6245CA07-F16A-4334-8F7F-BB262AF38F12}"/>
    <dgm:cxn modelId="{FD258BFB-A65E-49CD-AB83-3874AC406701}" type="presOf" srcId="{3C64C80F-A94E-4D26-9560-774B0B7E3C01}" destId="{F03725E9-1FE4-4ECD-AEA6-8A57DF60BBAE}" srcOrd="0" destOrd="0" presId="urn:microsoft.com/office/officeart/2005/8/layout/hierarchy4"/>
    <dgm:cxn modelId="{B951CFFE-8618-4AD0-A0E9-A7E3754C9A0E}" srcId="{75884E36-0CE9-473B-9FAA-EB9F9F2F917E}" destId="{3C64C80F-A94E-4D26-9560-774B0B7E3C01}" srcOrd="1" destOrd="0" parTransId="{7391C999-F63B-4B87-8B4C-79FE34D2AD5E}" sibTransId="{24377462-A5BF-4073-B231-061AEF49372F}"/>
    <dgm:cxn modelId="{2EC882CA-28A2-48BA-BEA9-DD613CF0CDC3}" type="presParOf" srcId="{39B5F007-541D-4FA6-89CB-B60F0088A7D1}" destId="{0C7CA6AA-9740-48B6-8DDF-2A27F59BE49B}" srcOrd="0" destOrd="0" presId="urn:microsoft.com/office/officeart/2005/8/layout/hierarchy4"/>
    <dgm:cxn modelId="{CED6F7D6-D45C-43BB-A87F-B6E0D21AE789}" type="presParOf" srcId="{0C7CA6AA-9740-48B6-8DDF-2A27F59BE49B}" destId="{E80C0B2D-8C4B-4FE7-BD29-228B2BFD8C82}" srcOrd="0" destOrd="0" presId="urn:microsoft.com/office/officeart/2005/8/layout/hierarchy4"/>
    <dgm:cxn modelId="{6CF2DCDE-481B-4AC6-B53D-ECE942F2B37F}" type="presParOf" srcId="{0C7CA6AA-9740-48B6-8DDF-2A27F59BE49B}" destId="{27F7E71F-A40A-4985-97BC-4719B8F6693D}" srcOrd="1" destOrd="0" presId="urn:microsoft.com/office/officeart/2005/8/layout/hierarchy4"/>
    <dgm:cxn modelId="{906082E8-EA5C-496B-8585-5C2BC830E714}" type="presParOf" srcId="{0C7CA6AA-9740-48B6-8DDF-2A27F59BE49B}" destId="{93B9C43E-7521-4B33-96E5-781AEFE42DF1}" srcOrd="2" destOrd="0" presId="urn:microsoft.com/office/officeart/2005/8/layout/hierarchy4"/>
    <dgm:cxn modelId="{5B4C01FE-C1AB-437A-9662-B1558E2DE3A2}" type="presParOf" srcId="{93B9C43E-7521-4B33-96E5-781AEFE42DF1}" destId="{527341E4-EA9C-42A8-8FC9-E202EAE663E8}" srcOrd="0" destOrd="0" presId="urn:microsoft.com/office/officeart/2005/8/layout/hierarchy4"/>
    <dgm:cxn modelId="{8A33B7E4-94BE-4F03-BBEF-30081E66A9AF}" type="presParOf" srcId="{527341E4-EA9C-42A8-8FC9-E202EAE663E8}" destId="{92E46988-07D8-4B2C-9222-A998F6BBB4A9}" srcOrd="0" destOrd="0" presId="urn:microsoft.com/office/officeart/2005/8/layout/hierarchy4"/>
    <dgm:cxn modelId="{851032BE-E78D-43A4-8944-93CACD2F5046}" type="presParOf" srcId="{527341E4-EA9C-42A8-8FC9-E202EAE663E8}" destId="{106B00D7-74D5-4B40-BCB4-2EB94D5F43A7}" srcOrd="1" destOrd="0" presId="urn:microsoft.com/office/officeart/2005/8/layout/hierarchy4"/>
    <dgm:cxn modelId="{0E71F0F4-C0BB-42CB-A094-31B7AB488EB4}" type="presParOf" srcId="{93B9C43E-7521-4B33-96E5-781AEFE42DF1}" destId="{E7634238-C2CC-4806-AB1B-79015095E958}" srcOrd="1" destOrd="0" presId="urn:microsoft.com/office/officeart/2005/8/layout/hierarchy4"/>
    <dgm:cxn modelId="{5B05BEC0-8EC0-41A2-B78D-31FFA02874A6}" type="presParOf" srcId="{93B9C43E-7521-4B33-96E5-781AEFE42DF1}" destId="{754F737C-DD26-4111-8295-629350263923}" srcOrd="2" destOrd="0" presId="urn:microsoft.com/office/officeart/2005/8/layout/hierarchy4"/>
    <dgm:cxn modelId="{46785E70-C88C-4D66-96A4-189F29AB950B}" type="presParOf" srcId="{754F737C-DD26-4111-8295-629350263923}" destId="{F03725E9-1FE4-4ECD-AEA6-8A57DF60BBAE}" srcOrd="0" destOrd="0" presId="urn:microsoft.com/office/officeart/2005/8/layout/hierarchy4"/>
    <dgm:cxn modelId="{704803FF-544A-4593-B096-F77D1438C57D}" type="presParOf" srcId="{754F737C-DD26-4111-8295-629350263923}" destId="{CE8EC6CD-0A8C-4CCC-8372-9DF6549596EA}" srcOrd="1" destOrd="0" presId="urn:microsoft.com/office/officeart/2005/8/layout/hierarchy4"/>
    <dgm:cxn modelId="{BCC2D224-5758-4098-9028-CBBC66963D92}" type="presParOf" srcId="{93B9C43E-7521-4B33-96E5-781AEFE42DF1}" destId="{A37FE402-C68A-402A-AA7E-6C55B63C7927}" srcOrd="3" destOrd="0" presId="urn:microsoft.com/office/officeart/2005/8/layout/hierarchy4"/>
    <dgm:cxn modelId="{A4B2D063-6B58-485D-A070-CBB4ECB44671}" type="presParOf" srcId="{93B9C43E-7521-4B33-96E5-781AEFE42DF1}" destId="{D93331A6-0F29-4BF9-BFB0-7BA57C7797B5}" srcOrd="4" destOrd="0" presId="urn:microsoft.com/office/officeart/2005/8/layout/hierarchy4"/>
    <dgm:cxn modelId="{BCE5156E-B0C4-4696-B84B-C3777D38960B}" type="presParOf" srcId="{D93331A6-0F29-4BF9-BFB0-7BA57C7797B5}" destId="{6B28ED5A-1B82-45B7-ABE3-62E208FE63D1}" srcOrd="0" destOrd="0" presId="urn:microsoft.com/office/officeart/2005/8/layout/hierarchy4"/>
    <dgm:cxn modelId="{2C3B9B40-FD2D-409D-8E4F-6176192D973C}" type="presParOf" srcId="{D93331A6-0F29-4BF9-BFB0-7BA57C7797B5}" destId="{6E44D0A0-2611-4F57-81D1-DCD6E7B820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BFF319-44E8-462B-870F-F22F410A34C7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354E0160-8838-4508-866C-929096E948B0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түрлі-түсті графиканы, анимацияны, дыбыстық сүйемелдеуді, гипермәтінді пайдалануға мүмкіндік береді;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20FE3-2193-4C8B-90AB-7B039A160D05}" type="parTrans" cxnId="{E10E9F57-F085-4D87-8335-754EA2237D8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D7E0A-D2F7-44E2-B42A-D2EBC5D7E8D5}" type="sibTrans" cxnId="{E10E9F57-F085-4D87-8335-754EA2237D8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F63F4-ABDE-4CC4-95E6-122E375C5E97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тұрақты жаңартуға мүмкіндік береді;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AAA73-14C2-4F58-9471-BE69B13EB109}" type="parTrans" cxnId="{D0731328-72C9-46F4-8730-2E2CC2356E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B3BA2-34D1-445C-8485-646A991B4047}" type="sibTrans" cxnId="{D0731328-72C9-46F4-8730-2E2CC2356E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C0B51-9F18-44D6-96F4-50C5517F32D1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жариялауға және көбейтуге аз шығындар бар;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D7A10-AE48-4ABD-A2CC-467DA3523792}" type="parTrans" cxnId="{0502F820-3683-41A4-BE69-3EBD91E87E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732D0-6500-4E0D-8324-BF2D13683244}" type="sibTrans" cxnId="{0502F820-3683-41A4-BE69-3EBD91E87E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BEF8-82E8-4691-86F2-52943F329893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интерактивті веб-элементтерді, мысалы, тесттер немесе жұмыс дәптерлерін орналастыруға мүмкіндік береді;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55D54-93F6-4E55-906D-F0419E0DAA91}" type="parTrans" cxnId="{D55DB423-05DA-446B-8519-A95E95ED5F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72BAE-F95E-489A-AC2A-73AAA7E44125}" type="sibTrans" cxnId="{D55DB423-05DA-446B-8519-A95E95ED5F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1D372-E8B9-4F25-AA77-7B623B11E728}" type="pres">
      <dgm:prSet presAssocID="{0CBFF319-44E8-462B-870F-F22F410A34C7}" presName="linearFlow" presStyleCnt="0">
        <dgm:presLayoutVars>
          <dgm:dir/>
          <dgm:resizeHandles val="exact"/>
        </dgm:presLayoutVars>
      </dgm:prSet>
      <dgm:spPr/>
    </dgm:pt>
    <dgm:pt modelId="{A94A8537-2988-45B6-9410-247960F8C49D}" type="pres">
      <dgm:prSet presAssocID="{354E0160-8838-4508-866C-929096E948B0}" presName="composite" presStyleCnt="0"/>
      <dgm:spPr/>
    </dgm:pt>
    <dgm:pt modelId="{6EF3D65C-0D65-4841-B344-64E8B63F7D12}" type="pres">
      <dgm:prSet presAssocID="{354E0160-8838-4508-866C-929096E948B0}" presName="imgShp" presStyleLbl="fgImgPlace1" presStyleIdx="0" presStyleCnt="4"/>
      <dgm:spPr/>
    </dgm:pt>
    <dgm:pt modelId="{4711DCE7-A235-4427-A5FA-3C810C9E4A41}" type="pres">
      <dgm:prSet presAssocID="{354E0160-8838-4508-866C-929096E948B0}" presName="txShp" presStyleLbl="node1" presStyleIdx="0" presStyleCnt="4">
        <dgm:presLayoutVars>
          <dgm:bulletEnabled val="1"/>
        </dgm:presLayoutVars>
      </dgm:prSet>
      <dgm:spPr/>
    </dgm:pt>
    <dgm:pt modelId="{B0505FF8-323F-43DE-8718-7293B37F0841}" type="pres">
      <dgm:prSet presAssocID="{81CD7E0A-D2F7-44E2-B42A-D2EBC5D7E8D5}" presName="spacing" presStyleCnt="0"/>
      <dgm:spPr/>
    </dgm:pt>
    <dgm:pt modelId="{A60A6079-35FC-416C-8241-B21313179047}" type="pres">
      <dgm:prSet presAssocID="{E5EF63F4-ABDE-4CC4-95E6-122E375C5E97}" presName="composite" presStyleCnt="0"/>
      <dgm:spPr/>
    </dgm:pt>
    <dgm:pt modelId="{CAF9DA0A-74AC-4249-8CD8-102093147306}" type="pres">
      <dgm:prSet presAssocID="{E5EF63F4-ABDE-4CC4-95E6-122E375C5E97}" presName="imgShp" presStyleLbl="fgImgPlace1" presStyleIdx="1" presStyleCnt="4"/>
      <dgm:spPr/>
    </dgm:pt>
    <dgm:pt modelId="{9C0F0B79-032C-4C98-949E-84B81A65627C}" type="pres">
      <dgm:prSet presAssocID="{E5EF63F4-ABDE-4CC4-95E6-122E375C5E97}" presName="txShp" presStyleLbl="node1" presStyleIdx="1" presStyleCnt="4">
        <dgm:presLayoutVars>
          <dgm:bulletEnabled val="1"/>
        </dgm:presLayoutVars>
      </dgm:prSet>
      <dgm:spPr/>
    </dgm:pt>
    <dgm:pt modelId="{DA08A88E-5C07-470F-A84F-D2931436827F}" type="pres">
      <dgm:prSet presAssocID="{05CB3BA2-34D1-445C-8485-646A991B4047}" presName="spacing" presStyleCnt="0"/>
      <dgm:spPr/>
    </dgm:pt>
    <dgm:pt modelId="{9A8259FE-55C1-42A0-9766-B80C3046D282}" type="pres">
      <dgm:prSet presAssocID="{342C0B51-9F18-44D6-96F4-50C5517F32D1}" presName="composite" presStyleCnt="0"/>
      <dgm:spPr/>
    </dgm:pt>
    <dgm:pt modelId="{2FC64279-A084-4C09-8121-C6AB2CB8E9F1}" type="pres">
      <dgm:prSet presAssocID="{342C0B51-9F18-44D6-96F4-50C5517F32D1}" presName="imgShp" presStyleLbl="fgImgPlace1" presStyleIdx="2" presStyleCnt="4"/>
      <dgm:spPr/>
    </dgm:pt>
    <dgm:pt modelId="{2A391C38-A1CD-44E3-9CA2-A8C16D6CD694}" type="pres">
      <dgm:prSet presAssocID="{342C0B51-9F18-44D6-96F4-50C5517F32D1}" presName="txShp" presStyleLbl="node1" presStyleIdx="2" presStyleCnt="4">
        <dgm:presLayoutVars>
          <dgm:bulletEnabled val="1"/>
        </dgm:presLayoutVars>
      </dgm:prSet>
      <dgm:spPr/>
    </dgm:pt>
    <dgm:pt modelId="{B4FB3FB4-29CE-4AB0-BEAD-7456D5B988EA}" type="pres">
      <dgm:prSet presAssocID="{AD3732D0-6500-4E0D-8324-BF2D13683244}" presName="spacing" presStyleCnt="0"/>
      <dgm:spPr/>
    </dgm:pt>
    <dgm:pt modelId="{F8885BCF-B490-465B-9E4B-5EF3995570E0}" type="pres">
      <dgm:prSet presAssocID="{66B8BEF8-82E8-4691-86F2-52943F329893}" presName="composite" presStyleCnt="0"/>
      <dgm:spPr/>
    </dgm:pt>
    <dgm:pt modelId="{AD37B926-214F-4C1B-922E-491A683C3AD2}" type="pres">
      <dgm:prSet presAssocID="{66B8BEF8-82E8-4691-86F2-52943F329893}" presName="imgShp" presStyleLbl="fgImgPlace1" presStyleIdx="3" presStyleCnt="4"/>
      <dgm:spPr/>
    </dgm:pt>
    <dgm:pt modelId="{2E09925A-DBE2-4B28-A7FF-89DF1F135494}" type="pres">
      <dgm:prSet presAssocID="{66B8BEF8-82E8-4691-86F2-52943F329893}" presName="txShp" presStyleLbl="node1" presStyleIdx="3" presStyleCnt="4">
        <dgm:presLayoutVars>
          <dgm:bulletEnabled val="1"/>
        </dgm:presLayoutVars>
      </dgm:prSet>
      <dgm:spPr/>
    </dgm:pt>
  </dgm:ptLst>
  <dgm:cxnLst>
    <dgm:cxn modelId="{0502F820-3683-41A4-BE69-3EBD91E87EC6}" srcId="{0CBFF319-44E8-462B-870F-F22F410A34C7}" destId="{342C0B51-9F18-44D6-96F4-50C5517F32D1}" srcOrd="2" destOrd="0" parTransId="{FE2D7A10-AE48-4ABD-A2CC-467DA3523792}" sibTransId="{AD3732D0-6500-4E0D-8324-BF2D13683244}"/>
    <dgm:cxn modelId="{D55DB423-05DA-446B-8519-A95E95ED5F6A}" srcId="{0CBFF319-44E8-462B-870F-F22F410A34C7}" destId="{66B8BEF8-82E8-4691-86F2-52943F329893}" srcOrd="3" destOrd="0" parTransId="{ABF55D54-93F6-4E55-906D-F0419E0DAA91}" sibTransId="{CB572BAE-F95E-489A-AC2A-73AAA7E44125}"/>
    <dgm:cxn modelId="{D0731328-72C9-46F4-8730-2E2CC2356E1A}" srcId="{0CBFF319-44E8-462B-870F-F22F410A34C7}" destId="{E5EF63F4-ABDE-4CC4-95E6-122E375C5E97}" srcOrd="1" destOrd="0" parTransId="{E5EAAA73-14C2-4F58-9471-BE69B13EB109}" sibTransId="{05CB3BA2-34D1-445C-8485-646A991B4047}"/>
    <dgm:cxn modelId="{A2A17C38-C5D9-4C51-9898-E1A0FFA32C02}" type="presOf" srcId="{342C0B51-9F18-44D6-96F4-50C5517F32D1}" destId="{2A391C38-A1CD-44E3-9CA2-A8C16D6CD694}" srcOrd="0" destOrd="0" presId="urn:microsoft.com/office/officeart/2005/8/layout/vList3"/>
    <dgm:cxn modelId="{6069EF3E-1908-48B0-ACA9-7430FDF7A682}" type="presOf" srcId="{354E0160-8838-4508-866C-929096E948B0}" destId="{4711DCE7-A235-4427-A5FA-3C810C9E4A41}" srcOrd="0" destOrd="0" presId="urn:microsoft.com/office/officeart/2005/8/layout/vList3"/>
    <dgm:cxn modelId="{00FF3C66-F9B1-46B8-93FC-A779CF792E54}" type="presOf" srcId="{66B8BEF8-82E8-4691-86F2-52943F329893}" destId="{2E09925A-DBE2-4B28-A7FF-89DF1F135494}" srcOrd="0" destOrd="0" presId="urn:microsoft.com/office/officeart/2005/8/layout/vList3"/>
    <dgm:cxn modelId="{02C41975-CFF2-468C-ACC1-38D11164D078}" type="presOf" srcId="{0CBFF319-44E8-462B-870F-F22F410A34C7}" destId="{8F51D372-E8B9-4F25-AA77-7B623B11E728}" srcOrd="0" destOrd="0" presId="urn:microsoft.com/office/officeart/2005/8/layout/vList3"/>
    <dgm:cxn modelId="{E10E9F57-F085-4D87-8335-754EA2237D8E}" srcId="{0CBFF319-44E8-462B-870F-F22F410A34C7}" destId="{354E0160-8838-4508-866C-929096E948B0}" srcOrd="0" destOrd="0" parTransId="{AAF20FE3-2193-4C8B-90AB-7B039A160D05}" sibTransId="{81CD7E0A-D2F7-44E2-B42A-D2EBC5D7E8D5}"/>
    <dgm:cxn modelId="{F7F7EBD9-9988-4A1A-80A8-F3274DB8FB9A}" type="presOf" srcId="{E5EF63F4-ABDE-4CC4-95E6-122E375C5E97}" destId="{9C0F0B79-032C-4C98-949E-84B81A65627C}" srcOrd="0" destOrd="0" presId="urn:microsoft.com/office/officeart/2005/8/layout/vList3"/>
    <dgm:cxn modelId="{9B1E96BB-E0D9-46D7-984E-CEA46ABB269C}" type="presParOf" srcId="{8F51D372-E8B9-4F25-AA77-7B623B11E728}" destId="{A94A8537-2988-45B6-9410-247960F8C49D}" srcOrd="0" destOrd="0" presId="urn:microsoft.com/office/officeart/2005/8/layout/vList3"/>
    <dgm:cxn modelId="{3FA8257C-D11F-4843-AAC0-CEAFF271F0B4}" type="presParOf" srcId="{A94A8537-2988-45B6-9410-247960F8C49D}" destId="{6EF3D65C-0D65-4841-B344-64E8B63F7D12}" srcOrd="0" destOrd="0" presId="urn:microsoft.com/office/officeart/2005/8/layout/vList3"/>
    <dgm:cxn modelId="{17C480D5-72F8-4ED4-82B4-5B655381B98C}" type="presParOf" srcId="{A94A8537-2988-45B6-9410-247960F8C49D}" destId="{4711DCE7-A235-4427-A5FA-3C810C9E4A41}" srcOrd="1" destOrd="0" presId="urn:microsoft.com/office/officeart/2005/8/layout/vList3"/>
    <dgm:cxn modelId="{DEF9F928-62E5-4F62-996E-A942D6E80878}" type="presParOf" srcId="{8F51D372-E8B9-4F25-AA77-7B623B11E728}" destId="{B0505FF8-323F-43DE-8718-7293B37F0841}" srcOrd="1" destOrd="0" presId="urn:microsoft.com/office/officeart/2005/8/layout/vList3"/>
    <dgm:cxn modelId="{0C7D664E-E039-4D78-B0BF-3681F6E162A0}" type="presParOf" srcId="{8F51D372-E8B9-4F25-AA77-7B623B11E728}" destId="{A60A6079-35FC-416C-8241-B21313179047}" srcOrd="2" destOrd="0" presId="urn:microsoft.com/office/officeart/2005/8/layout/vList3"/>
    <dgm:cxn modelId="{9A74B85A-6572-4FF7-B97D-59F4D6D5B128}" type="presParOf" srcId="{A60A6079-35FC-416C-8241-B21313179047}" destId="{CAF9DA0A-74AC-4249-8CD8-102093147306}" srcOrd="0" destOrd="0" presId="urn:microsoft.com/office/officeart/2005/8/layout/vList3"/>
    <dgm:cxn modelId="{5DAA408D-6F69-4699-B308-31332D6156F1}" type="presParOf" srcId="{A60A6079-35FC-416C-8241-B21313179047}" destId="{9C0F0B79-032C-4C98-949E-84B81A65627C}" srcOrd="1" destOrd="0" presId="urn:microsoft.com/office/officeart/2005/8/layout/vList3"/>
    <dgm:cxn modelId="{95560078-54CE-4A08-B9DB-6EE6F0D33CCB}" type="presParOf" srcId="{8F51D372-E8B9-4F25-AA77-7B623B11E728}" destId="{DA08A88E-5C07-470F-A84F-D2931436827F}" srcOrd="3" destOrd="0" presId="urn:microsoft.com/office/officeart/2005/8/layout/vList3"/>
    <dgm:cxn modelId="{2149E711-332F-4C2F-BAF8-2976226C4446}" type="presParOf" srcId="{8F51D372-E8B9-4F25-AA77-7B623B11E728}" destId="{9A8259FE-55C1-42A0-9766-B80C3046D282}" srcOrd="4" destOrd="0" presId="urn:microsoft.com/office/officeart/2005/8/layout/vList3"/>
    <dgm:cxn modelId="{086EC323-7928-4BF3-B169-B31A1689BB10}" type="presParOf" srcId="{9A8259FE-55C1-42A0-9766-B80C3046D282}" destId="{2FC64279-A084-4C09-8121-C6AB2CB8E9F1}" srcOrd="0" destOrd="0" presId="urn:microsoft.com/office/officeart/2005/8/layout/vList3"/>
    <dgm:cxn modelId="{F5EB2409-0D16-424C-A150-D9D8DC5D7852}" type="presParOf" srcId="{9A8259FE-55C1-42A0-9766-B80C3046D282}" destId="{2A391C38-A1CD-44E3-9CA2-A8C16D6CD694}" srcOrd="1" destOrd="0" presId="urn:microsoft.com/office/officeart/2005/8/layout/vList3"/>
    <dgm:cxn modelId="{1D48D5F5-3E49-4F8F-9F83-9F525493F2CD}" type="presParOf" srcId="{8F51D372-E8B9-4F25-AA77-7B623B11E728}" destId="{B4FB3FB4-29CE-4AB0-BEAD-7456D5B988EA}" srcOrd="5" destOrd="0" presId="urn:microsoft.com/office/officeart/2005/8/layout/vList3"/>
    <dgm:cxn modelId="{6A5AC40E-2CE9-498A-AB44-1DFCBE5AC572}" type="presParOf" srcId="{8F51D372-E8B9-4F25-AA77-7B623B11E728}" destId="{F8885BCF-B490-465B-9E4B-5EF3995570E0}" srcOrd="6" destOrd="0" presId="urn:microsoft.com/office/officeart/2005/8/layout/vList3"/>
    <dgm:cxn modelId="{872AF0E2-3F0C-4CBB-8938-A87792D70274}" type="presParOf" srcId="{F8885BCF-B490-465B-9E4B-5EF3995570E0}" destId="{AD37B926-214F-4C1B-922E-491A683C3AD2}" srcOrd="0" destOrd="0" presId="urn:microsoft.com/office/officeart/2005/8/layout/vList3"/>
    <dgm:cxn modelId="{7BC2575D-83F3-457A-B2E9-E733C52DF1FC}" type="presParOf" srcId="{F8885BCF-B490-465B-9E4B-5EF3995570E0}" destId="{2E09925A-DBE2-4B28-A7FF-89DF1F1354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2A271-F976-4CCD-B851-DF3655570055}">
      <dsp:nvSpPr>
        <dsp:cNvPr id="0" name=""/>
        <dsp:cNvSpPr/>
      </dsp:nvSpPr>
      <dsp:spPr>
        <a:xfrm>
          <a:off x="0" y="0"/>
          <a:ext cx="7646165" cy="142575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Мультимедиа - бұл бірден бірнеше арналарға әсер ететін кез-келген жүйе: бейне, аудио, мәтін, сонымен қатар көбінесе интерактивті өзара әрекеттесуге мүмкіндік береді, мысалы, ойын немесе оқу барысында.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59" y="41759"/>
        <a:ext cx="6107661" cy="1342240"/>
      </dsp:txXfrm>
    </dsp:sp>
    <dsp:sp modelId="{DE2E29B7-C4BB-4AE3-A6A8-A60D59269F59}">
      <dsp:nvSpPr>
        <dsp:cNvPr id="0" name=""/>
        <dsp:cNvSpPr/>
      </dsp:nvSpPr>
      <dsp:spPr>
        <a:xfrm>
          <a:off x="674661" y="1663384"/>
          <a:ext cx="7646165" cy="142575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Мультимедияның неғұрлым дамыған деңгейі - бұл ақпаратты таратып қана қоймай, оны орталықтан басқара алатын ақылды жүйелер. Мысалы, мұндай жүйені оқиға басталғанға дейін белгілі бір уақыт бұрын орнатуға болады.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420" y="1705143"/>
        <a:ext cx="5961243" cy="1342240"/>
      </dsp:txXfrm>
    </dsp:sp>
    <dsp:sp modelId="{966F997D-6C1F-4019-B048-251CDC547212}">
      <dsp:nvSpPr>
        <dsp:cNvPr id="0" name=""/>
        <dsp:cNvSpPr/>
      </dsp:nvSpPr>
      <dsp:spPr>
        <a:xfrm>
          <a:off x="1349323" y="3326769"/>
          <a:ext cx="7646165" cy="142575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Сонымен қатар, ол қателерді тексереді және ойнату тізбегін «біледі». Мұндай жүйелер пошта сервисіндегі іс-шаралар кестесімен синхрондалуы мүмкін.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1082" y="3368528"/>
        <a:ext cx="5961243" cy="1342240"/>
      </dsp:txXfrm>
    </dsp:sp>
    <dsp:sp modelId="{B9E0D1C2-2BFF-428D-A932-CD160AAAFAF0}">
      <dsp:nvSpPr>
        <dsp:cNvPr id="0" name=""/>
        <dsp:cNvSpPr/>
      </dsp:nvSpPr>
      <dsp:spPr>
        <a:xfrm>
          <a:off x="6719422" y="1081200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927939" y="1081200"/>
        <a:ext cx="509708" cy="697373"/>
      </dsp:txXfrm>
    </dsp:sp>
    <dsp:sp modelId="{6C0BB11A-2F2E-4C36-8F72-14EB30D1427B}">
      <dsp:nvSpPr>
        <dsp:cNvPr id="0" name=""/>
        <dsp:cNvSpPr/>
      </dsp:nvSpPr>
      <dsp:spPr>
        <a:xfrm>
          <a:off x="7394084" y="2735079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602601" y="2735079"/>
        <a:ext cx="509708" cy="697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FC80D-3100-4010-B655-B3A9EA7CDDAB}">
      <dsp:nvSpPr>
        <dsp:cNvPr id="0" name=""/>
        <dsp:cNvSpPr/>
      </dsp:nvSpPr>
      <dsp:spPr>
        <a:xfrm rot="5400000">
          <a:off x="-298413" y="299428"/>
          <a:ext cx="1989425" cy="1392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 rot="-5400000">
        <a:off x="2" y="697313"/>
        <a:ext cx="1392597" cy="596828"/>
      </dsp:txXfrm>
    </dsp:sp>
    <dsp:sp modelId="{CB57C507-5DB4-49EC-94C2-14DBA65CC091}">
      <dsp:nvSpPr>
        <dsp:cNvPr id="0" name=""/>
        <dsp:cNvSpPr/>
      </dsp:nvSpPr>
      <dsp:spPr>
        <a:xfrm rot="5400000">
          <a:off x="4241446" y="-2847833"/>
          <a:ext cx="1293126" cy="6990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Зияткерлік мультимедиа «барлық кеңістікті» қамтуға, оған шектеулі қолжетімділікті, бейнебақылауды, өртке қарсы датчиктерді іске қосуды және хабарландыруды қамтамасыз етуге қабілетті, яғни бірден бірнеше бағытта жұмыс істейді.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92598" y="64140"/>
        <a:ext cx="6927698" cy="1166876"/>
      </dsp:txXfrm>
    </dsp:sp>
    <dsp:sp modelId="{5410FF38-FFEB-4D16-A2E2-B6E4333A4BDE}">
      <dsp:nvSpPr>
        <dsp:cNvPr id="0" name=""/>
        <dsp:cNvSpPr/>
      </dsp:nvSpPr>
      <dsp:spPr>
        <a:xfrm rot="5400000">
          <a:off x="-298413" y="2098175"/>
          <a:ext cx="1989425" cy="1392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496060"/>
        <a:ext cx="1392597" cy="596828"/>
      </dsp:txXfrm>
    </dsp:sp>
    <dsp:sp modelId="{3EBE917A-AAA8-429F-9340-296CA3BE16D2}">
      <dsp:nvSpPr>
        <dsp:cNvPr id="0" name=""/>
        <dsp:cNvSpPr/>
      </dsp:nvSpPr>
      <dsp:spPr>
        <a:xfrm rot="5400000">
          <a:off x="4241446" y="-1049087"/>
          <a:ext cx="1293126" cy="6990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Сонымен, зияткерлік медиа жүйелердің басты міндеті - біздің өмірімізді жеңілдету, қажетті процестерді неғұрлым функционалды ету, оларды оңтайландыру, осылайша уақыт пен қаржылық шығындарды азайту.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92598" y="1862886"/>
        <a:ext cx="6927698" cy="1166876"/>
      </dsp:txXfrm>
    </dsp:sp>
    <dsp:sp modelId="{0F05DC9B-4E20-46B4-BB4F-971ED7AAA456}">
      <dsp:nvSpPr>
        <dsp:cNvPr id="0" name=""/>
        <dsp:cNvSpPr/>
      </dsp:nvSpPr>
      <dsp:spPr>
        <a:xfrm rot="5400000">
          <a:off x="-298413" y="3896921"/>
          <a:ext cx="1989425" cy="1392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294806"/>
        <a:ext cx="1392597" cy="596828"/>
      </dsp:txXfrm>
    </dsp:sp>
    <dsp:sp modelId="{766C435C-4527-4BC7-8181-87FDFD481676}">
      <dsp:nvSpPr>
        <dsp:cNvPr id="0" name=""/>
        <dsp:cNvSpPr/>
      </dsp:nvSpPr>
      <dsp:spPr>
        <a:xfrm rot="5400000">
          <a:off x="4241446" y="749659"/>
          <a:ext cx="1293126" cy="6990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Интеллектуалды жүйелерді кез-келген салада қолдануға болады. Бүгінде олар Еуропаның барлық елдерінде және АҚШ-та белсенді қолданылады, біртіндеп Қазақстанды да жаулап алуда.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92598" y="3661633"/>
        <a:ext cx="6927698" cy="1166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6724A-BBD5-4EA5-BF62-75D5CFF855A3}">
      <dsp:nvSpPr>
        <dsp:cNvPr id="0" name=""/>
        <dsp:cNvSpPr/>
      </dsp:nvSpPr>
      <dsp:spPr>
        <a:xfrm>
          <a:off x="4320479" y="691"/>
          <a:ext cx="6480720" cy="8707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Мультимедиялық технологиялар аппараттық және бағдарламалық құралдарды пайдаланады.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79" y="109535"/>
        <a:ext cx="6154190" cy="653061"/>
      </dsp:txXfrm>
    </dsp:sp>
    <dsp:sp modelId="{F62703AA-A060-4F1C-A68B-62A76BE1AFE5}">
      <dsp:nvSpPr>
        <dsp:cNvPr id="0" name=""/>
        <dsp:cNvSpPr/>
      </dsp:nvSpPr>
      <dsp:spPr>
        <a:xfrm>
          <a:off x="0" y="691"/>
          <a:ext cx="4320480" cy="870748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Мультимедиялық технологиялардың құралдары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06" y="43197"/>
        <a:ext cx="4235468" cy="785736"/>
      </dsp:txXfrm>
    </dsp:sp>
    <dsp:sp modelId="{44644E64-A290-4D8D-A321-D586B2D63B76}">
      <dsp:nvSpPr>
        <dsp:cNvPr id="0" name=""/>
        <dsp:cNvSpPr/>
      </dsp:nvSpPr>
      <dsp:spPr>
        <a:xfrm>
          <a:off x="4320479" y="958514"/>
          <a:ext cx="6480720" cy="8707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Конференц-залдар мен сөйлесу бөлмелерінен бастап вокзалдар мен стадиондарға дейін кеңінен қолданылады.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79" y="1067358"/>
        <a:ext cx="6154190" cy="653061"/>
      </dsp:txXfrm>
    </dsp:sp>
    <dsp:sp modelId="{835B3E98-7136-4369-BFEF-CB72EC3A8695}">
      <dsp:nvSpPr>
        <dsp:cNvPr id="0" name=""/>
        <dsp:cNvSpPr/>
      </dsp:nvSpPr>
      <dsp:spPr>
        <a:xfrm>
          <a:off x="0" y="958514"/>
          <a:ext cx="4320480" cy="870748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Аудиожүйелер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06" y="1001020"/>
        <a:ext cx="4235468" cy="785736"/>
      </dsp:txXfrm>
    </dsp:sp>
    <dsp:sp modelId="{9F4F754F-3FD9-4101-9B27-945C02CD1199}">
      <dsp:nvSpPr>
        <dsp:cNvPr id="0" name=""/>
        <dsp:cNvSpPr/>
      </dsp:nvSpPr>
      <dsp:spPr>
        <a:xfrm>
          <a:off x="4320479" y="1916337"/>
          <a:ext cx="6480720" cy="8707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Бейне ақпаратын тарату (соның ішінде нақты уақыт режимінде) және бейнебақылау функцияларын орындайды.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79" y="2025181"/>
        <a:ext cx="6154190" cy="653061"/>
      </dsp:txXfrm>
    </dsp:sp>
    <dsp:sp modelId="{0F5E30CA-DC48-4530-A682-E94D5AFF76B3}">
      <dsp:nvSpPr>
        <dsp:cNvPr id="0" name=""/>
        <dsp:cNvSpPr/>
      </dsp:nvSpPr>
      <dsp:spPr>
        <a:xfrm>
          <a:off x="0" y="1916337"/>
          <a:ext cx="4320480" cy="870748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Бейнежүйе мен бейнетрансляция жүйелері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06" y="1958843"/>
        <a:ext cx="4235468" cy="785736"/>
      </dsp:txXfrm>
    </dsp:sp>
    <dsp:sp modelId="{36F97322-74E9-4A94-A662-33AE22B6FDF8}">
      <dsp:nvSpPr>
        <dsp:cNvPr id="0" name=""/>
        <dsp:cNvSpPr/>
      </dsp:nvSpPr>
      <dsp:spPr>
        <a:xfrm>
          <a:off x="4320479" y="2874161"/>
          <a:ext cx="6480720" cy="8707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Бұл жай ғана бұралған шамдар емес, жасанды және табиғи жарықтандыруды автоматтандырылған басқару, сәулет, қойылым және сахналық жарықтандыру.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79" y="2983005"/>
        <a:ext cx="6154190" cy="653061"/>
      </dsp:txXfrm>
    </dsp:sp>
    <dsp:sp modelId="{832A7E9E-3FE2-49AF-B397-1C7C85170CE4}">
      <dsp:nvSpPr>
        <dsp:cNvPr id="0" name=""/>
        <dsp:cNvSpPr/>
      </dsp:nvSpPr>
      <dsp:spPr>
        <a:xfrm>
          <a:off x="0" y="2874161"/>
          <a:ext cx="4320480" cy="870748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Жарықтандыру жүйелері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06" y="2916667"/>
        <a:ext cx="4235468" cy="785736"/>
      </dsp:txXfrm>
    </dsp:sp>
    <dsp:sp modelId="{9A80045D-5CE0-44B6-9D92-D1E68B2835E4}">
      <dsp:nvSpPr>
        <dsp:cNvPr id="0" name=""/>
        <dsp:cNvSpPr/>
      </dsp:nvSpPr>
      <dsp:spPr>
        <a:xfrm>
          <a:off x="4320479" y="3831984"/>
          <a:ext cx="6480720" cy="8707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Бейне-конференц-байланыс (БКБ) бір-бірінен айтарлықтай қашықтықта орналасқан адамдарға нақты уақыт режимінде қарым-қатынас жасауға мүмкіндік береді.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79" y="3940828"/>
        <a:ext cx="6154190" cy="653061"/>
      </dsp:txXfrm>
    </dsp:sp>
    <dsp:sp modelId="{F06AC0E4-FA4D-4F1D-9A6E-5FAE142F53C1}">
      <dsp:nvSpPr>
        <dsp:cNvPr id="0" name=""/>
        <dsp:cNvSpPr/>
      </dsp:nvSpPr>
      <dsp:spPr>
        <a:xfrm>
          <a:off x="40504" y="3797329"/>
          <a:ext cx="4320480" cy="870748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Бейне-конференц-байланыс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010" y="3839835"/>
        <a:ext cx="4235468" cy="785736"/>
      </dsp:txXfrm>
    </dsp:sp>
    <dsp:sp modelId="{DD59DAE2-0D9D-4D05-9E51-496DB4EB62EB}">
      <dsp:nvSpPr>
        <dsp:cNvPr id="0" name=""/>
        <dsp:cNvSpPr/>
      </dsp:nvSpPr>
      <dsp:spPr>
        <a:xfrm>
          <a:off x="4320479" y="4789808"/>
          <a:ext cx="6480720" cy="8707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Олар сізге үдерісті нақты уақытта, мұнда және қазір және бір нүктеден бақылауға мүмкіндік береді.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79" y="4898652"/>
        <a:ext cx="6154190" cy="653061"/>
      </dsp:txXfrm>
    </dsp:sp>
    <dsp:sp modelId="{800915F6-B97D-428E-9FF6-1DBCDCD917C8}">
      <dsp:nvSpPr>
        <dsp:cNvPr id="0" name=""/>
        <dsp:cNvSpPr/>
      </dsp:nvSpPr>
      <dsp:spPr>
        <a:xfrm>
          <a:off x="0" y="4789808"/>
          <a:ext cx="4320480" cy="870748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Интерактивті басқару жүйелері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06" y="4832314"/>
        <a:ext cx="4235468" cy="785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712FA-0F31-427E-B6A0-10C573679C5E}">
      <dsp:nvSpPr>
        <dsp:cNvPr id="0" name=""/>
        <dsp:cNvSpPr/>
      </dsp:nvSpPr>
      <dsp:spPr>
        <a:xfrm>
          <a:off x="0" y="0"/>
          <a:ext cx="8813779" cy="135514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Мультимедиялық технологиялар оқу процесін байытады, оқушының көптеген сенсорлық компоненттерін оқу ақпаратын қабылдау процесіне тарту арқылы оқытуды тиімді етуге мүмкіндік береді.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91" y="39691"/>
        <a:ext cx="7351469" cy="1275764"/>
      </dsp:txXfrm>
    </dsp:sp>
    <dsp:sp modelId="{95CE8D74-DF17-4DD6-9B2D-8FC2B4F8D5AF}">
      <dsp:nvSpPr>
        <dsp:cNvPr id="0" name=""/>
        <dsp:cNvSpPr/>
      </dsp:nvSpPr>
      <dsp:spPr>
        <a:xfrm>
          <a:off x="777686" y="1581004"/>
          <a:ext cx="8813779" cy="135514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Бүгінгі таңда мультимедиялық технологиялар-бұл оқу процесін ақпараттандырудың перспективалы бағыттарының бірі.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377" y="1620695"/>
        <a:ext cx="7075865" cy="1275764"/>
      </dsp:txXfrm>
    </dsp:sp>
    <dsp:sp modelId="{4171D705-53E1-4A22-91FB-23450AEF94CA}">
      <dsp:nvSpPr>
        <dsp:cNvPr id="0" name=""/>
        <dsp:cNvSpPr/>
      </dsp:nvSpPr>
      <dsp:spPr>
        <a:xfrm>
          <a:off x="1555372" y="3162009"/>
          <a:ext cx="8813779" cy="135514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Мультимедиа және гипермедиа технологиялары қуатты таратылған білім беру ресурстарын біріктіреді, олар негізгі құзыреттердің қалыптасуы мен көрінісін қамтамасыз ете алады.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5063" y="3201700"/>
        <a:ext cx="7075865" cy="1275764"/>
      </dsp:txXfrm>
    </dsp:sp>
    <dsp:sp modelId="{0EACB5C8-7727-46DA-BB7B-627C8F4763CC}">
      <dsp:nvSpPr>
        <dsp:cNvPr id="0" name=""/>
        <dsp:cNvSpPr/>
      </dsp:nvSpPr>
      <dsp:spPr>
        <a:xfrm>
          <a:off x="7932933" y="1027652"/>
          <a:ext cx="880845" cy="8808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131123" y="1027652"/>
        <a:ext cx="484465" cy="662836"/>
      </dsp:txXfrm>
    </dsp:sp>
    <dsp:sp modelId="{AC5A270B-5B98-4B26-ABB6-1108D60E3C45}">
      <dsp:nvSpPr>
        <dsp:cNvPr id="0" name=""/>
        <dsp:cNvSpPr/>
      </dsp:nvSpPr>
      <dsp:spPr>
        <a:xfrm>
          <a:off x="8710620" y="2599623"/>
          <a:ext cx="880845" cy="8808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908810" y="2599623"/>
        <a:ext cx="484465" cy="662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C0B2D-8C4B-4FE7-BD29-228B2BFD8C82}">
      <dsp:nvSpPr>
        <dsp:cNvPr id="0" name=""/>
        <dsp:cNvSpPr/>
      </dsp:nvSpPr>
      <dsp:spPr>
        <a:xfrm>
          <a:off x="0" y="0"/>
          <a:ext cx="10366772" cy="179738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u="sng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Мультимедиялық технологияларды қолдану. </a:t>
          </a:r>
          <a:endParaRPr lang="en-US" sz="3200" u="sng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Қазіргі оқушының оқуын ұйымдастырудың келесі негізгі әдістемелік ерекшеліктерін ұсынуға болады:</a:t>
          </a:r>
          <a:endParaRPr lang="ru-RU" sz="32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2644" y="52644"/>
        <a:ext cx="10261484" cy="1692099"/>
      </dsp:txXfrm>
    </dsp:sp>
    <dsp:sp modelId="{92E46988-07D8-4B2C-9222-A998F6BBB4A9}">
      <dsp:nvSpPr>
        <dsp:cNvPr id="0" name=""/>
        <dsp:cNvSpPr/>
      </dsp:nvSpPr>
      <dsp:spPr>
        <a:xfrm>
          <a:off x="1189" y="1981626"/>
          <a:ext cx="6771896" cy="179738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1) мультимедиялық презентацияларды қолдану сабақтары компьютерлік сыныптарда мультимедиялық проекторларды, резиденттік анықтамалықтарды, автоматтандырылған оқыту жүйелерін, түрлі бағдарламалар жұмысының бейнежазбаларын және т. б. пайдалана отырып жүргізіледі.;</a:t>
          </a:r>
          <a:endParaRPr lang="ru-RU" sz="17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3833" y="2034270"/>
        <a:ext cx="6666608" cy="1692099"/>
      </dsp:txXfrm>
    </dsp:sp>
    <dsp:sp modelId="{D140315A-FD3D-4B16-A7F1-80B97DFBE637}">
      <dsp:nvSpPr>
        <dsp:cNvPr id="0" name=""/>
        <dsp:cNvSpPr/>
      </dsp:nvSpPr>
      <dsp:spPr>
        <a:xfrm>
          <a:off x="1189" y="3960190"/>
          <a:ext cx="3316305" cy="179738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3) дараландырылған оқыту бағдарламаларын, көп деңгейлі тапсырмалар банкін (практикалық сабақтар мен зертханалық жұмыстарға) кеңінен пайдалануды қамтитын жеке тәсіл қолданылуы тиіс);</a:t>
          </a:r>
          <a:endParaRPr lang="ru-RU" sz="16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3833" y="4012834"/>
        <a:ext cx="3211017" cy="1692099"/>
      </dsp:txXfrm>
    </dsp:sp>
    <dsp:sp modelId="{C04DE32B-0A9B-4A7F-A52F-6C1EEF39AFB3}">
      <dsp:nvSpPr>
        <dsp:cNvPr id="0" name=""/>
        <dsp:cNvSpPr/>
      </dsp:nvSpPr>
      <dsp:spPr>
        <a:xfrm>
          <a:off x="3456780" y="3960190"/>
          <a:ext cx="3316305" cy="179738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4) сабақтардың едәуір бөлігін іскерлік ойындар түрінде өткізген орынды; тапсырмалар ретінде нақты өмірлік көп нұсқалы және жеткізілмеген міндеттер, әсіресе түлектер кәсіби қызметте кездесетін міндеттер берілуі керек;</a:t>
          </a:r>
          <a:endParaRPr lang="ru-RU" sz="16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509424" y="4012834"/>
        <a:ext cx="3211017" cy="1692099"/>
      </dsp:txXfrm>
    </dsp:sp>
    <dsp:sp modelId="{6B28ED5A-1B82-45B7-ABE3-62E208FE63D1}">
      <dsp:nvSpPr>
        <dsp:cNvPr id="0" name=""/>
        <dsp:cNvSpPr/>
      </dsp:nvSpPr>
      <dsp:spPr>
        <a:xfrm>
          <a:off x="7051656" y="1981626"/>
          <a:ext cx="3316305" cy="179738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2) практикалық сабақтарда әрбір білім алушыға сынып шифры мен білім алушының тегі деп аталатын оның жеке папкасын жасау орынды болатын жеке компьютер бекітілуі тиіс;</a:t>
          </a:r>
          <a:endParaRPr lang="ru-RU" sz="17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7104300" y="2034270"/>
        <a:ext cx="3211017" cy="1692099"/>
      </dsp:txXfrm>
    </dsp:sp>
    <dsp:sp modelId="{090C30B4-F0F4-46A1-B49F-AECAC14856FC}">
      <dsp:nvSpPr>
        <dsp:cNvPr id="0" name=""/>
        <dsp:cNvSpPr/>
      </dsp:nvSpPr>
      <dsp:spPr>
        <a:xfrm>
          <a:off x="7051656" y="3960190"/>
          <a:ext cx="3316305" cy="179738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5) жобалар әдісі кеңінен қолданылуы тиіс, оның шеңберінде бірізділік пен сабақтастық қағидаттарын сақтау қажет; бұл бір жаһандық тапсырма барлық практикалық (зертханалық) және есептеу-графикалық жұмыстарда дәйекті орындалуы, үйлесімді аяқталған жүйеге ене отырып, толықтырылуы және кеңейтілуі тиіс дегенді білдіреді;</a:t>
          </a:r>
          <a:endParaRPr lang="ru-RU" sz="13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7104300" y="4012834"/>
        <a:ext cx="3211017" cy="1692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C0B2D-8C4B-4FE7-BD29-228B2BFD8C82}">
      <dsp:nvSpPr>
        <dsp:cNvPr id="0" name=""/>
        <dsp:cNvSpPr/>
      </dsp:nvSpPr>
      <dsp:spPr>
        <a:xfrm>
          <a:off x="3545" y="763"/>
          <a:ext cx="9858005" cy="236376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6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Мультимедиялық технологияларды қолдану. </a:t>
          </a:r>
          <a:r>
            <a:rPr lang="kk-KZ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Қазіргі оқушының оқуын ұйымдастырудың келесі негізгі әдістемелік ерекшеліктерін ұсынуға болады: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77" y="69995"/>
        <a:ext cx="9719541" cy="2225303"/>
      </dsp:txXfrm>
    </dsp:sp>
    <dsp:sp modelId="{92E46988-07D8-4B2C-9222-A998F6BBB4A9}">
      <dsp:nvSpPr>
        <dsp:cNvPr id="0" name=""/>
        <dsp:cNvSpPr/>
      </dsp:nvSpPr>
      <dsp:spPr>
        <a:xfrm>
          <a:off x="3545" y="2626187"/>
          <a:ext cx="3111744" cy="236376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6) бағдарламаның негізгі бөлімдерін қатар және концентрлік зерделеу мүмкіндігі көзделуі тиіс; бұл білім алушыларға курсты меңгеру шамасына қарай барлық материалдың баяндалу тұтастығын жоғалтпай, әрбір бөлім бойынша барынша терең білім алуға мүмкіндік береді;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77" y="2695419"/>
        <a:ext cx="2973280" cy="2225303"/>
      </dsp:txXfrm>
    </dsp:sp>
    <dsp:sp modelId="{F03725E9-1FE4-4ECD-AEA6-8A57DF60BBAE}">
      <dsp:nvSpPr>
        <dsp:cNvPr id="0" name=""/>
        <dsp:cNvSpPr/>
      </dsp:nvSpPr>
      <dsp:spPr>
        <a:xfrm>
          <a:off x="3376675" y="2626187"/>
          <a:ext cx="3111744" cy="236376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7) мынадай өзара байланысты қағидаттарға сүйену қажет: таным мотивациясы; жан-жақты қабылдау; «енетін» жүйелік-ақпараттық талдау;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5907" y="2695419"/>
        <a:ext cx="2973280" cy="2225303"/>
      </dsp:txXfrm>
    </dsp:sp>
    <dsp:sp modelId="{6B28ED5A-1B82-45B7-ABE3-62E208FE63D1}">
      <dsp:nvSpPr>
        <dsp:cNvPr id="0" name=""/>
        <dsp:cNvSpPr/>
      </dsp:nvSpPr>
      <dsp:spPr>
        <a:xfrm>
          <a:off x="6749806" y="2626187"/>
          <a:ext cx="3111744" cy="236376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8) оқытудың проблемалық әдісін кеңінен пайдалану, білім алушылардың оқыту процесінде пайдаланылуы мүмкін нақты бағдарламаларды (құжаттарды, кестелерді, дерекқорларды) әзірлеуін көздеу керек.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9038" y="2695419"/>
        <a:ext cx="2973280" cy="22253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1DCE7-A235-4427-A5FA-3C810C9E4A41}">
      <dsp:nvSpPr>
        <dsp:cNvPr id="0" name=""/>
        <dsp:cNvSpPr/>
      </dsp:nvSpPr>
      <dsp:spPr>
        <a:xfrm rot="10800000">
          <a:off x="2155761" y="329"/>
          <a:ext cx="7517995" cy="1048523"/>
        </a:xfrm>
        <a:prstGeom prst="homePlat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37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түрлі-түсті графиканы, анимацияны, дыбыстық сүйемелдеуді, гипермәтінді пайдалануға мүмкіндік береді;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17892" y="329"/>
        <a:ext cx="7255864" cy="1048523"/>
      </dsp:txXfrm>
    </dsp:sp>
    <dsp:sp modelId="{6EF3D65C-0D65-4841-B344-64E8B63F7D12}">
      <dsp:nvSpPr>
        <dsp:cNvPr id="0" name=""/>
        <dsp:cNvSpPr/>
      </dsp:nvSpPr>
      <dsp:spPr>
        <a:xfrm>
          <a:off x="1631499" y="329"/>
          <a:ext cx="1048523" cy="1048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F0B79-032C-4C98-949E-84B81A65627C}">
      <dsp:nvSpPr>
        <dsp:cNvPr id="0" name=""/>
        <dsp:cNvSpPr/>
      </dsp:nvSpPr>
      <dsp:spPr>
        <a:xfrm rot="10800000">
          <a:off x="2155761" y="1361845"/>
          <a:ext cx="7517995" cy="1048523"/>
        </a:xfrm>
        <a:prstGeom prst="homePlat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37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тұрақты жаңартуға мүмкіндік береді;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17892" y="1361845"/>
        <a:ext cx="7255864" cy="1048523"/>
      </dsp:txXfrm>
    </dsp:sp>
    <dsp:sp modelId="{CAF9DA0A-74AC-4249-8CD8-102093147306}">
      <dsp:nvSpPr>
        <dsp:cNvPr id="0" name=""/>
        <dsp:cNvSpPr/>
      </dsp:nvSpPr>
      <dsp:spPr>
        <a:xfrm>
          <a:off x="1631499" y="1361845"/>
          <a:ext cx="1048523" cy="1048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91C38-A1CD-44E3-9CA2-A8C16D6CD694}">
      <dsp:nvSpPr>
        <dsp:cNvPr id="0" name=""/>
        <dsp:cNvSpPr/>
      </dsp:nvSpPr>
      <dsp:spPr>
        <a:xfrm rot="10800000">
          <a:off x="2155761" y="2723361"/>
          <a:ext cx="7517995" cy="1048523"/>
        </a:xfrm>
        <a:prstGeom prst="homePlat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37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жариялауға және көбейтуге аз шығындар бар;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17892" y="2723361"/>
        <a:ext cx="7255864" cy="1048523"/>
      </dsp:txXfrm>
    </dsp:sp>
    <dsp:sp modelId="{2FC64279-A084-4C09-8121-C6AB2CB8E9F1}">
      <dsp:nvSpPr>
        <dsp:cNvPr id="0" name=""/>
        <dsp:cNvSpPr/>
      </dsp:nvSpPr>
      <dsp:spPr>
        <a:xfrm>
          <a:off x="1631499" y="2723361"/>
          <a:ext cx="1048523" cy="1048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9925A-DBE2-4B28-A7FF-89DF1F135494}">
      <dsp:nvSpPr>
        <dsp:cNvPr id="0" name=""/>
        <dsp:cNvSpPr/>
      </dsp:nvSpPr>
      <dsp:spPr>
        <a:xfrm rot="10800000">
          <a:off x="2155761" y="4084877"/>
          <a:ext cx="7517995" cy="1048523"/>
        </a:xfrm>
        <a:prstGeom prst="homePlat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37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интерактивті веб-элементтерді, мысалы, тесттер немесе жұмыс дәптерлерін орналастыруға мүмкіндік береді;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17892" y="4084877"/>
        <a:ext cx="7255864" cy="1048523"/>
      </dsp:txXfrm>
    </dsp:sp>
    <dsp:sp modelId="{AD37B926-214F-4C1B-922E-491A683C3AD2}">
      <dsp:nvSpPr>
        <dsp:cNvPr id="0" name=""/>
        <dsp:cNvSpPr/>
      </dsp:nvSpPr>
      <dsp:spPr>
        <a:xfrm>
          <a:off x="1631499" y="4084877"/>
          <a:ext cx="1048523" cy="1048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25.06.2024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25.06.2024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>
            <a:extLst>
              <a:ext uri="{FF2B5EF4-FFF2-40B4-BE49-F238E27FC236}">
                <a16:creationId xmlns:a16="http://schemas.microsoft.com/office/drawing/2014/main" id="{B36BA8C0-CF88-7B3E-90AF-F5AA78A753D8}"/>
              </a:ext>
            </a:extLst>
          </p:cNvPr>
          <p:cNvGrpSpPr/>
          <p:nvPr/>
        </p:nvGrpSpPr>
        <p:grpSpPr>
          <a:xfrm>
            <a:off x="7526719" y="-440576"/>
            <a:ext cx="9681738" cy="8581026"/>
            <a:chOff x="0" y="0"/>
            <a:chExt cx="812800" cy="698500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EAAE7F7-420C-496A-B05A-9A1E1EB8C8C2}"/>
                </a:ext>
              </a:extLst>
            </p:cNvPr>
            <p:cNvSpPr/>
            <p:nvPr/>
          </p:nvSpPr>
          <p:spPr>
            <a:xfrm>
              <a:off x="1530" y="0"/>
              <a:ext cx="809740" cy="698500"/>
            </a:xfrm>
            <a:custGeom>
              <a:avLst/>
              <a:gdLst/>
              <a:ahLst/>
              <a:cxnLst/>
              <a:rect l="l" t="t" r="r" b="b"/>
              <a:pathLst>
                <a:path w="809740" h="698500">
                  <a:moveTo>
                    <a:pt x="807264" y="356136"/>
                  </a:moveTo>
                  <a:lnTo>
                    <a:pt x="612076" y="691614"/>
                  </a:lnTo>
                  <a:cubicBezTo>
                    <a:pt x="609596" y="695877"/>
                    <a:pt x="605036" y="698500"/>
                    <a:pt x="600103" y="698500"/>
                  </a:cubicBezTo>
                  <a:lnTo>
                    <a:pt x="209637" y="698500"/>
                  </a:lnTo>
                  <a:cubicBezTo>
                    <a:pt x="204704" y="698500"/>
                    <a:pt x="200144" y="695877"/>
                    <a:pt x="197664" y="691614"/>
                  </a:cubicBezTo>
                  <a:lnTo>
                    <a:pt x="2476" y="356136"/>
                  </a:lnTo>
                  <a:cubicBezTo>
                    <a:pt x="0" y="351879"/>
                    <a:pt x="0" y="346621"/>
                    <a:pt x="2476" y="342364"/>
                  </a:cubicBezTo>
                  <a:lnTo>
                    <a:pt x="197664" y="6886"/>
                  </a:lnTo>
                  <a:cubicBezTo>
                    <a:pt x="200144" y="2623"/>
                    <a:pt x="204704" y="0"/>
                    <a:pt x="209637" y="0"/>
                  </a:cubicBezTo>
                  <a:lnTo>
                    <a:pt x="600103" y="0"/>
                  </a:lnTo>
                  <a:cubicBezTo>
                    <a:pt x="605036" y="0"/>
                    <a:pt x="609596" y="2623"/>
                    <a:pt x="612076" y="6886"/>
                  </a:cubicBezTo>
                  <a:lnTo>
                    <a:pt x="807264" y="342364"/>
                  </a:lnTo>
                  <a:cubicBezTo>
                    <a:pt x="809740" y="346621"/>
                    <a:pt x="809740" y="351879"/>
                    <a:pt x="807264" y="356136"/>
                  </a:cubicBezTo>
                  <a:close/>
                </a:path>
              </a:pathLst>
            </a:custGeom>
            <a:solidFill>
              <a:srgbClr val="000B5D"/>
            </a:solidFill>
          </p:spPr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017255C-AE6E-3E45-4C13-4043D0065695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sp>
        <p:nvSpPr>
          <p:cNvPr id="22" name="Freeform 18">
            <a:extLst>
              <a:ext uri="{FF2B5EF4-FFF2-40B4-BE49-F238E27FC236}">
                <a16:creationId xmlns:a16="http://schemas.microsoft.com/office/drawing/2014/main" id="{1259E1CB-F0B8-84BD-0F46-6AE3970026C7}"/>
              </a:ext>
            </a:extLst>
          </p:cNvPr>
          <p:cNvSpPr/>
          <p:nvPr/>
        </p:nvSpPr>
        <p:spPr>
          <a:xfrm>
            <a:off x="549796" y="-213908"/>
            <a:ext cx="1875645" cy="1224136"/>
          </a:xfrm>
          <a:custGeom>
            <a:avLst/>
            <a:gdLst/>
            <a:ahLst/>
            <a:cxnLst/>
            <a:rect l="l" t="t" r="r" b="b"/>
            <a:pathLst>
              <a:path w="2739741" h="1693658">
                <a:moveTo>
                  <a:pt x="0" y="0"/>
                </a:moveTo>
                <a:lnTo>
                  <a:pt x="2739741" y="0"/>
                </a:lnTo>
                <a:lnTo>
                  <a:pt x="2739741" y="1693657"/>
                </a:lnTo>
                <a:lnTo>
                  <a:pt x="0" y="1693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FA07E878-317F-041D-05F2-DF39E36AA138}"/>
              </a:ext>
            </a:extLst>
          </p:cNvPr>
          <p:cNvSpPr txBox="1"/>
          <p:nvPr/>
        </p:nvSpPr>
        <p:spPr>
          <a:xfrm>
            <a:off x="1989956" y="268280"/>
            <a:ext cx="7866075" cy="852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400" dirty="0">
                <a:solidFill>
                  <a:srgbClr val="000B5D"/>
                </a:solidFill>
                <a:latin typeface="Poppins Bold"/>
              </a:rPr>
              <a:t>АБАЙ АТЫНДАҒЫ ҚАЗАҚ ҰЛТТЫҚ ПЕДАГОГИКАЛЫҚ УНИВЕРСИТЕТІ</a:t>
            </a:r>
          </a:p>
          <a:p>
            <a:pPr algn="ctr">
              <a:lnSpc>
                <a:spcPts val="2251"/>
              </a:lnSpc>
            </a:pPr>
            <a:r>
              <a:rPr lang="en-US" sz="1400" dirty="0">
                <a:solidFill>
                  <a:srgbClr val="000B5D"/>
                </a:solidFill>
                <a:latin typeface="Poppins Bold"/>
              </a:rPr>
              <a:t>ПЕДАГОГИКА ЖӘНЕ ПСИХОЛОГИЯ ФАКУЛЬТЕТІ</a:t>
            </a:r>
          </a:p>
          <a:p>
            <a:pPr algn="ctr">
              <a:lnSpc>
                <a:spcPts val="2251"/>
              </a:lnSpc>
            </a:pPr>
            <a:r>
              <a:rPr lang="en-US" sz="1400" dirty="0">
                <a:solidFill>
                  <a:srgbClr val="000B5D"/>
                </a:solidFill>
                <a:latin typeface="Poppins Bold"/>
              </a:rPr>
              <a:t>БАСТАУЫШ БІЛІМ БЕРУ КАФЕДРАСЫ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20F16792-122A-A5EE-89AA-1FD2E95B9833}"/>
              </a:ext>
            </a:extLst>
          </p:cNvPr>
          <p:cNvSpPr txBox="1"/>
          <p:nvPr/>
        </p:nvSpPr>
        <p:spPr>
          <a:xfrm>
            <a:off x="-674340" y="1844824"/>
            <a:ext cx="10072616" cy="3606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7"/>
              </a:lnSpc>
            </a:pPr>
            <a:r>
              <a:rPr lang="en-US" sz="2000" dirty="0">
                <a:solidFill>
                  <a:srgbClr val="000B5D"/>
                </a:solidFill>
                <a:latin typeface="Poppins Semi-Bold"/>
              </a:rPr>
              <a:t>ПӘН АТАУЫ:</a:t>
            </a:r>
          </a:p>
          <a:p>
            <a:pPr algn="ctr">
              <a:lnSpc>
                <a:spcPts val="5377"/>
              </a:lnSpc>
            </a:pPr>
            <a:r>
              <a:rPr lang="en-US" sz="3200" dirty="0">
                <a:solidFill>
                  <a:srgbClr val="000B5D"/>
                </a:solidFill>
                <a:latin typeface="Poppins Semi-Bold"/>
              </a:rPr>
              <a:t>«ЗИЯТКЕРЛІК АҚПАРАТТЫҚ </a:t>
            </a:r>
          </a:p>
          <a:p>
            <a:pPr algn="ctr">
              <a:lnSpc>
                <a:spcPts val="5377"/>
              </a:lnSpc>
            </a:pPr>
            <a:r>
              <a:rPr lang="en-US" sz="3200" dirty="0">
                <a:solidFill>
                  <a:srgbClr val="000B5D"/>
                </a:solidFill>
                <a:latin typeface="Poppins Semi-Bold"/>
              </a:rPr>
              <a:t>ЖҮЙЕЛЕР»</a:t>
            </a:r>
          </a:p>
          <a:p>
            <a:pPr algn="l">
              <a:lnSpc>
                <a:spcPts val="5377"/>
              </a:lnSpc>
            </a:pPr>
            <a:r>
              <a:rPr lang="en-US" sz="5377" dirty="0">
                <a:solidFill>
                  <a:srgbClr val="000B5D"/>
                </a:solidFill>
                <a:latin typeface="Poppins Semi-Bold"/>
              </a:rPr>
              <a:t>  </a:t>
            </a:r>
          </a:p>
          <a:p>
            <a:pPr algn="l">
              <a:lnSpc>
                <a:spcPts val="9214"/>
              </a:lnSpc>
            </a:pPr>
            <a:endParaRPr lang="en-US" sz="5377" dirty="0">
              <a:solidFill>
                <a:srgbClr val="000B5D"/>
              </a:solidFill>
              <a:latin typeface="Poppins Semi-Bold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76C0DC00-111F-B796-DE30-CF6568789B0F}"/>
              </a:ext>
            </a:extLst>
          </p:cNvPr>
          <p:cNvSpPr txBox="1"/>
          <p:nvPr/>
        </p:nvSpPr>
        <p:spPr>
          <a:xfrm>
            <a:off x="565864" y="4532400"/>
            <a:ext cx="773701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400" dirty="0" err="1">
                <a:solidFill>
                  <a:srgbClr val="28094B"/>
                </a:solidFill>
                <a:latin typeface="Roboto Bold"/>
              </a:rPr>
              <a:t>Жекеева</a:t>
            </a:r>
            <a:r>
              <a:rPr lang="en-US" sz="2400" dirty="0">
                <a:solidFill>
                  <a:srgbClr val="28094B"/>
                </a:solidFill>
                <a:latin typeface="Roboto Bold"/>
              </a:rPr>
              <a:t> А.Е. </a:t>
            </a:r>
          </a:p>
          <a:p>
            <a:pPr algn="l">
              <a:lnSpc>
                <a:spcPts val="2880"/>
              </a:lnSpc>
            </a:pPr>
            <a:r>
              <a:rPr lang="en-US" sz="2400" dirty="0" err="1">
                <a:solidFill>
                  <a:srgbClr val="28094B"/>
                </a:solidFill>
                <a:latin typeface="Roboto Bold"/>
              </a:rPr>
              <a:t>Педагогика</a:t>
            </a:r>
            <a:r>
              <a:rPr lang="en-US" sz="2400" dirty="0">
                <a:solidFill>
                  <a:srgbClr val="28094B"/>
                </a:solidFill>
                <a:latin typeface="Roboto Bold"/>
              </a:rPr>
              <a:t> </a:t>
            </a:r>
            <a:r>
              <a:rPr lang="en-US" sz="2400" dirty="0" err="1">
                <a:solidFill>
                  <a:srgbClr val="28094B"/>
                </a:solidFill>
                <a:latin typeface="Roboto Bold"/>
              </a:rPr>
              <a:t>ғылымдарының</a:t>
            </a:r>
            <a:r>
              <a:rPr lang="en-US" sz="2400" dirty="0">
                <a:solidFill>
                  <a:srgbClr val="28094B"/>
                </a:solidFill>
                <a:latin typeface="Roboto Bold"/>
              </a:rPr>
              <a:t> </a:t>
            </a:r>
            <a:r>
              <a:rPr lang="en-US" sz="2400" dirty="0" err="1">
                <a:solidFill>
                  <a:srgbClr val="28094B"/>
                </a:solidFill>
                <a:latin typeface="Roboto Bold"/>
              </a:rPr>
              <a:t>магистрі</a:t>
            </a:r>
            <a:r>
              <a:rPr lang="en-US" sz="2400" dirty="0">
                <a:solidFill>
                  <a:srgbClr val="28094B"/>
                </a:solidFill>
                <a:latin typeface="Roboto Bold"/>
              </a:rPr>
              <a:t>, </a:t>
            </a:r>
            <a:r>
              <a:rPr lang="en-US" sz="2400" dirty="0" err="1">
                <a:solidFill>
                  <a:srgbClr val="28094B"/>
                </a:solidFill>
                <a:latin typeface="Roboto Bold"/>
              </a:rPr>
              <a:t>оқытушы</a:t>
            </a:r>
            <a:endParaRPr lang="en-US" sz="2400" dirty="0">
              <a:solidFill>
                <a:srgbClr val="28094B"/>
              </a:solidFill>
              <a:latin typeface="Roboto Bold"/>
            </a:endParaRPr>
          </a:p>
          <a:p>
            <a:pPr marL="0" lvl="0" indent="0" algn="l">
              <a:lnSpc>
                <a:spcPts val="2880"/>
              </a:lnSpc>
              <a:spcBef>
                <a:spcPct val="0"/>
              </a:spcBef>
            </a:pPr>
            <a:endParaRPr lang="en-US" sz="2400" dirty="0">
              <a:solidFill>
                <a:srgbClr val="28094B"/>
              </a:solidFill>
              <a:latin typeface="Roboto Bold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4D5C33BA-7857-C4B5-F956-481DE8EC174C}"/>
              </a:ext>
            </a:extLst>
          </p:cNvPr>
          <p:cNvGrpSpPr/>
          <p:nvPr/>
        </p:nvGrpSpPr>
        <p:grpSpPr>
          <a:xfrm>
            <a:off x="7787148" y="-440576"/>
            <a:ext cx="9830412" cy="8474722"/>
            <a:chOff x="0" y="0"/>
            <a:chExt cx="4282440" cy="3708400"/>
          </a:xfrm>
        </p:grpSpPr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ECB955D7-16EC-C1FB-48BF-3417C43EFB45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9100" r="-28298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394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70">
        <p:fade/>
      </p:transition>
    </mc:Choice>
    <mc:Fallback xmlns="">
      <p:transition spd="med" advTm="607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0251" y="335904"/>
            <a:ext cx="7008574" cy="3096344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№6</a:t>
            </a:r>
            <a:br>
              <a:rPr lang="kk-K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Зияткерлік мультимедиялық жүйелер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7701" y="3733801"/>
            <a:ext cx="7407754" cy="2311152"/>
          </a:xfrm>
        </p:spPr>
        <p:txBody>
          <a:bodyPr rtlCol="0"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Қарастырылатын сұрақтар: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Мультимедиа және олардың қазіргі әлемдегі рөлі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Мультимедиялық технологиялардың жіктелуі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1000"/>
              </a:spcAft>
              <a:tabLst>
                <a:tab pos="-90170" algn="l"/>
                <a:tab pos="630555" algn="l"/>
              </a:tabLst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Білім берудегі мультимедиялық технологиялар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71">
        <p:fade/>
      </p:transition>
    </mc:Choice>
    <mc:Fallback xmlns="">
      <p:transition spd="med" advTm="2097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2ACA64F-E310-4DB3-9216-B283604CF286}"/>
              </a:ext>
            </a:extLst>
          </p:cNvPr>
          <p:cNvSpPr/>
          <p:nvPr/>
        </p:nvSpPr>
        <p:spPr>
          <a:xfrm>
            <a:off x="1161864" y="260648"/>
            <a:ext cx="9865096" cy="108012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Мультимедиа және олардың қазіргі әлемдегі рөлі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1FEDDFC-1727-45C2-A120-F1ACA0B87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257858"/>
              </p:ext>
            </p:extLst>
          </p:nvPr>
        </p:nvGraphicFramePr>
        <p:xfrm>
          <a:off x="2031471" y="1628800"/>
          <a:ext cx="899548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9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164">
        <p:fade/>
      </p:transition>
    </mc:Choice>
    <mc:Fallback xmlns="">
      <p:transition spd="med" advTm="7816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D7898ED-73D8-4DC9-AACC-98CAFF8FC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624773"/>
              </p:ext>
            </p:extLst>
          </p:nvPr>
        </p:nvGraphicFramePr>
        <p:xfrm>
          <a:off x="2031471" y="720372"/>
          <a:ext cx="8383421" cy="558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6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124">
        <p:fade/>
      </p:transition>
    </mc:Choice>
    <mc:Fallback xmlns="">
      <p:transition spd="med" advTm="4912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B7784D0-B296-47CE-88DC-AC4C825A2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343451"/>
              </p:ext>
            </p:extLst>
          </p:nvPr>
        </p:nvGraphicFramePr>
        <p:xfrm>
          <a:off x="621804" y="1196752"/>
          <a:ext cx="108012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91973A50-89E4-4E9F-AE5A-05AD811ED458}"/>
              </a:ext>
            </a:extLst>
          </p:cNvPr>
          <p:cNvSpPr/>
          <p:nvPr/>
        </p:nvSpPr>
        <p:spPr>
          <a:xfrm>
            <a:off x="333772" y="188640"/>
            <a:ext cx="11521280" cy="856929"/>
          </a:xfrm>
          <a:prstGeom prst="snip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Мультимедиялық технологиялардың жіктелуі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395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65">
        <p:fade/>
      </p:transition>
    </mc:Choice>
    <mc:Fallback xmlns="">
      <p:transition spd="med" advTm="23366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AD4588C-29EB-41DF-A9B9-23DDC701E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907831"/>
              </p:ext>
            </p:extLst>
          </p:nvPr>
        </p:nvGraphicFramePr>
        <p:xfrm>
          <a:off x="1199120" y="1844824"/>
          <a:ext cx="10369152" cy="451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Капля 2">
            <a:extLst>
              <a:ext uri="{FF2B5EF4-FFF2-40B4-BE49-F238E27FC236}">
                <a16:creationId xmlns:a16="http://schemas.microsoft.com/office/drawing/2014/main" id="{F3FF1272-2FEE-439F-83BF-D46B058590C2}"/>
              </a:ext>
            </a:extLst>
          </p:cNvPr>
          <p:cNvSpPr/>
          <p:nvPr/>
        </p:nvSpPr>
        <p:spPr>
          <a:xfrm>
            <a:off x="729816" y="17839"/>
            <a:ext cx="10729192" cy="1376772"/>
          </a:xfrm>
          <a:prstGeom prst="teardrop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 берудегі мультимедиялық технологиялар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91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11">
        <p:fade/>
      </p:transition>
    </mc:Choice>
    <mc:Fallback xmlns="">
      <p:transition spd="med" advTm="4301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D44178B-848D-47D5-B197-2C66ECF14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764284"/>
              </p:ext>
            </p:extLst>
          </p:nvPr>
        </p:nvGraphicFramePr>
        <p:xfrm>
          <a:off x="765820" y="548680"/>
          <a:ext cx="103691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5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326">
        <p:fade/>
      </p:transition>
    </mc:Choice>
    <mc:Fallback xmlns="">
      <p:transition spd="med" advTm="11132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D44178B-848D-47D5-B197-2C66ECF14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097540"/>
              </p:ext>
            </p:extLst>
          </p:nvPr>
        </p:nvGraphicFramePr>
        <p:xfrm>
          <a:off x="1053852" y="933641"/>
          <a:ext cx="9865096" cy="499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1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78">
        <p:fade/>
      </p:transition>
    </mc:Choice>
    <mc:Fallback xmlns="">
      <p:transition spd="med" advTm="4607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9168428-8150-409E-A493-BA50B0281FBD}"/>
              </a:ext>
            </a:extLst>
          </p:cNvPr>
          <p:cNvSpPr/>
          <p:nvPr/>
        </p:nvSpPr>
        <p:spPr>
          <a:xfrm>
            <a:off x="909836" y="0"/>
            <a:ext cx="10729192" cy="144016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-90170" algn="l"/>
                <a:tab pos="450215" algn="l"/>
              </a:tabLst>
            </a:pPr>
            <a:r>
              <a:rPr lang="kk-K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беруде мультимедиялық технологияларды қолдану дәстүрлі оқытумен салыстырғанда келесі артықшылықтарға ие: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CEF1AE2-3C1C-4DF5-971D-9C4B5CDCD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183686"/>
              </p:ext>
            </p:extLst>
          </p:nvPr>
        </p:nvGraphicFramePr>
        <p:xfrm>
          <a:off x="224310" y="1472478"/>
          <a:ext cx="11305256" cy="513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0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830">
        <p:fade/>
      </p:transition>
    </mc:Choice>
    <mc:Fallback xmlns="">
      <p:transition spd="med" advTm="34830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741</TotalTime>
  <Words>725</Words>
  <Application>Microsoft Office PowerPoint</Application>
  <PresentationFormat>Произвольный</PresentationFormat>
  <Paragraphs>55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Poppins Bold</vt:lpstr>
      <vt:lpstr>Poppins Semi-Bold</vt:lpstr>
      <vt:lpstr>Roboto Bold</vt:lpstr>
      <vt:lpstr>Arial</vt:lpstr>
      <vt:lpstr>Calibri</vt:lpstr>
      <vt:lpstr>Century Gothic</vt:lpstr>
      <vt:lpstr>Times New Roman</vt:lpstr>
      <vt:lpstr>Презентация, посвященная началу учебного года</vt:lpstr>
      <vt:lpstr>Презентация PowerPoint</vt:lpstr>
      <vt:lpstr>Дәріс №6 Зияткерлік мультимедиялық жүйелер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№6.  Зияткерлік мультимедиялық жүйелер</dc:title>
  <dc:creator>Akerke Akerke</dc:creator>
  <cp:lastModifiedBy>Zhekeeva.Akkalam@outlook.com</cp:lastModifiedBy>
  <cp:revision>18</cp:revision>
  <dcterms:created xsi:type="dcterms:W3CDTF">2024-06-19T09:26:07Z</dcterms:created>
  <dcterms:modified xsi:type="dcterms:W3CDTF">2024-06-24T18:24:52Z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